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342" r:id="rId2"/>
    <p:sldId id="343" r:id="rId3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6"/>
    <a:srgbClr val="FFFFFF"/>
    <a:srgbClr val="4BACC6"/>
    <a:srgbClr val="A5E090"/>
    <a:srgbClr val="FF6600"/>
    <a:srgbClr val="66FF66"/>
    <a:srgbClr val="0070C0"/>
    <a:srgbClr val="1A4E87"/>
    <a:srgbClr val="194D87"/>
    <a:srgbClr val="C6D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73" autoAdjust="0"/>
    <p:restoredTop sz="85170" autoAdjust="0"/>
  </p:normalViewPr>
  <p:slideViewPr>
    <p:cSldViewPr snapToGrid="0" showGuides="1">
      <p:cViewPr varScale="1">
        <p:scale>
          <a:sx n="92" d="100"/>
          <a:sy n="92" d="100"/>
        </p:scale>
        <p:origin x="200" y="528"/>
      </p:cViewPr>
      <p:guideLst>
        <p:guide orient="horz" pos="2183"/>
        <p:guide pos="3840"/>
        <p:guide pos="302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C142F9-95D4-48C7-BD38-6739E3E35DAF}" type="datetimeFigureOut">
              <a:rPr lang="ko-KR" altLang="en-US" smtClean="0"/>
              <a:t>2023. 6. 25.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1E7C7C-505D-462D-BA3A-9ECE8EF9A4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290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C1E89-CC0C-4FBA-BEC4-CC6294C5F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DA24A1-76F8-4A0B-AF02-BB55DE51B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FDBD5-23F3-4DA2-AA87-3596F390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5A62AC-E43D-484B-B624-BB5C120EC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16D423-0145-4F61-85B5-9B9F2B5D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064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ACB44-4457-40D4-937D-66F0767B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C05331-B5B6-47AF-9748-8B8C1E0AD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2F9DB9-85E4-47AC-93B3-6286D56D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84504D-24DE-4FD9-B685-02E2B6A74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F336EB-8D8C-4B6C-8390-6581D684F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72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7212A6-8ADB-4E3E-9305-DB6482F2B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517235-045A-445F-8265-FBB7FD708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9F73FF-67B5-44A7-A46A-561B3C82E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BE1351-6CF3-4E44-9420-3DBD6AB1C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881A67-4749-4F3F-BE73-36414CC68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69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8A592495-0ED1-44CB-9D07-3A2682E8AA2E}"/>
              </a:ext>
            </a:extLst>
          </p:cNvPr>
          <p:cNvGrpSpPr/>
          <p:nvPr userDrawn="1"/>
        </p:nvGrpSpPr>
        <p:grpSpPr>
          <a:xfrm>
            <a:off x="0" y="0"/>
            <a:ext cx="12192001" cy="1005840"/>
            <a:chOff x="0" y="0"/>
            <a:chExt cx="12192001" cy="100584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D05EE295-7DAD-4370-944A-0A01C7940B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742" t="2986" r="6743" b="91196"/>
            <a:stretch/>
          </p:blipFill>
          <p:spPr>
            <a:xfrm>
              <a:off x="1" y="0"/>
              <a:ext cx="12192000" cy="100584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E9A6ED7-A6E6-4C85-8145-2890B2CD92B9}"/>
                </a:ext>
              </a:extLst>
            </p:cNvPr>
            <p:cNvSpPr/>
            <p:nvPr/>
          </p:nvSpPr>
          <p:spPr>
            <a:xfrm>
              <a:off x="0" y="0"/>
              <a:ext cx="12192000" cy="100583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  <a:alpha val="88000"/>
                  </a:schemeClr>
                </a:gs>
                <a:gs pos="99000">
                  <a:schemeClr val="accent1">
                    <a:lumMod val="7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돋움체 Medium" pitchFamily="2" charset="-127"/>
                <a:ea typeface="KoPub돋움체 Medium" pitchFamily="2" charset="-127"/>
              </a:endParaRPr>
            </a:p>
          </p:txBody>
        </p:sp>
      </p:grp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E93BD1EC-BD75-42D8-926D-AAB30A0C39D8}"/>
              </a:ext>
            </a:extLst>
          </p:cNvPr>
          <p:cNvSpPr/>
          <p:nvPr userDrawn="1"/>
        </p:nvSpPr>
        <p:spPr>
          <a:xfrm>
            <a:off x="7894320" y="274928"/>
            <a:ext cx="4297680" cy="730912"/>
          </a:xfrm>
          <a:custGeom>
            <a:avLst/>
            <a:gdLst>
              <a:gd name="connsiteX0" fmla="*/ 8483306 w 12191999"/>
              <a:gd name="connsiteY0" fmla="*/ 2012087 h 2070165"/>
              <a:gd name="connsiteX1" fmla="*/ 8472009 w 12191999"/>
              <a:gd name="connsiteY1" fmla="*/ 2020481 h 2070165"/>
              <a:gd name="connsiteX2" fmla="*/ 8472009 w 12191999"/>
              <a:gd name="connsiteY2" fmla="*/ 2054055 h 2070165"/>
              <a:gd name="connsiteX3" fmla="*/ 8483306 w 12191999"/>
              <a:gd name="connsiteY3" fmla="*/ 2062449 h 2070165"/>
              <a:gd name="connsiteX4" fmla="*/ 9012984 w 12191999"/>
              <a:gd name="connsiteY4" fmla="*/ 2062449 h 2070165"/>
              <a:gd name="connsiteX5" fmla="*/ 9024281 w 12191999"/>
              <a:gd name="connsiteY5" fmla="*/ 2054055 h 2070165"/>
              <a:gd name="connsiteX6" fmla="*/ 9024281 w 12191999"/>
              <a:gd name="connsiteY6" fmla="*/ 2020481 h 2070165"/>
              <a:gd name="connsiteX7" fmla="*/ 9012984 w 12191999"/>
              <a:gd name="connsiteY7" fmla="*/ 2012087 h 2070165"/>
              <a:gd name="connsiteX8" fmla="*/ 6837698 w 12191999"/>
              <a:gd name="connsiteY8" fmla="*/ 2012087 h 2070165"/>
              <a:gd name="connsiteX9" fmla="*/ 6826401 w 12191999"/>
              <a:gd name="connsiteY9" fmla="*/ 2020481 h 2070165"/>
              <a:gd name="connsiteX10" fmla="*/ 6826401 w 12191999"/>
              <a:gd name="connsiteY10" fmla="*/ 2054055 h 2070165"/>
              <a:gd name="connsiteX11" fmla="*/ 6837698 w 12191999"/>
              <a:gd name="connsiteY11" fmla="*/ 2062449 h 2070165"/>
              <a:gd name="connsiteX12" fmla="*/ 7367375 w 12191999"/>
              <a:gd name="connsiteY12" fmla="*/ 2062449 h 2070165"/>
              <a:gd name="connsiteX13" fmla="*/ 7378673 w 12191999"/>
              <a:gd name="connsiteY13" fmla="*/ 2054055 h 2070165"/>
              <a:gd name="connsiteX14" fmla="*/ 7378673 w 12191999"/>
              <a:gd name="connsiteY14" fmla="*/ 2020481 h 2070165"/>
              <a:gd name="connsiteX15" fmla="*/ 7367375 w 12191999"/>
              <a:gd name="connsiteY15" fmla="*/ 2012087 h 2070165"/>
              <a:gd name="connsiteX16" fmla="*/ 3824872 w 12191999"/>
              <a:gd name="connsiteY16" fmla="*/ 2012087 h 2070165"/>
              <a:gd name="connsiteX17" fmla="*/ 3813574 w 12191999"/>
              <a:gd name="connsiteY17" fmla="*/ 2020481 h 2070165"/>
              <a:gd name="connsiteX18" fmla="*/ 3813574 w 12191999"/>
              <a:gd name="connsiteY18" fmla="*/ 2054055 h 2070165"/>
              <a:gd name="connsiteX19" fmla="*/ 3824872 w 12191999"/>
              <a:gd name="connsiteY19" fmla="*/ 2062449 h 2070165"/>
              <a:gd name="connsiteX20" fmla="*/ 4354548 w 12191999"/>
              <a:gd name="connsiteY20" fmla="*/ 2062449 h 2070165"/>
              <a:gd name="connsiteX21" fmla="*/ 4365844 w 12191999"/>
              <a:gd name="connsiteY21" fmla="*/ 2054055 h 2070165"/>
              <a:gd name="connsiteX22" fmla="*/ 4365844 w 12191999"/>
              <a:gd name="connsiteY22" fmla="*/ 2020481 h 2070165"/>
              <a:gd name="connsiteX23" fmla="*/ 4354548 w 12191999"/>
              <a:gd name="connsiteY23" fmla="*/ 2012087 h 2070165"/>
              <a:gd name="connsiteX24" fmla="*/ 7456345 w 12191999"/>
              <a:gd name="connsiteY24" fmla="*/ 2005374 h 2070165"/>
              <a:gd name="connsiteX25" fmla="*/ 7442092 w 12191999"/>
              <a:gd name="connsiteY25" fmla="*/ 2015965 h 2070165"/>
              <a:gd name="connsiteX26" fmla="*/ 7442092 w 12191999"/>
              <a:gd name="connsiteY26" fmla="*/ 2058322 h 2070165"/>
              <a:gd name="connsiteX27" fmla="*/ 7456345 w 12191999"/>
              <a:gd name="connsiteY27" fmla="*/ 2068912 h 2070165"/>
              <a:gd name="connsiteX28" fmla="*/ 7824762 w 12191999"/>
              <a:gd name="connsiteY28" fmla="*/ 2068912 h 2070165"/>
              <a:gd name="connsiteX29" fmla="*/ 7839015 w 12191999"/>
              <a:gd name="connsiteY29" fmla="*/ 2058322 h 2070165"/>
              <a:gd name="connsiteX30" fmla="*/ 7839015 w 12191999"/>
              <a:gd name="connsiteY30" fmla="*/ 2015965 h 2070165"/>
              <a:gd name="connsiteX31" fmla="*/ 7824762 w 12191999"/>
              <a:gd name="connsiteY31" fmla="*/ 2005374 h 2070165"/>
              <a:gd name="connsiteX32" fmla="*/ 12117009 w 12191999"/>
              <a:gd name="connsiteY32" fmla="*/ 1987528 h 2070165"/>
              <a:gd name="connsiteX33" fmla="*/ 12117009 w 12191999"/>
              <a:gd name="connsiteY33" fmla="*/ 2060362 h 2070165"/>
              <a:gd name="connsiteX34" fmla="*/ 12154265 w 12191999"/>
              <a:gd name="connsiteY34" fmla="*/ 2060362 h 2070165"/>
              <a:gd name="connsiteX35" fmla="*/ 12154265 w 12191999"/>
              <a:gd name="connsiteY35" fmla="*/ 1987528 h 2070165"/>
              <a:gd name="connsiteX36" fmla="*/ 12064227 w 12191999"/>
              <a:gd name="connsiteY36" fmla="*/ 1987528 h 2070165"/>
              <a:gd name="connsiteX37" fmla="*/ 12064227 w 12191999"/>
              <a:gd name="connsiteY37" fmla="*/ 2060362 h 2070165"/>
              <a:gd name="connsiteX38" fmla="*/ 12101484 w 12191999"/>
              <a:gd name="connsiteY38" fmla="*/ 2060362 h 2070165"/>
              <a:gd name="connsiteX39" fmla="*/ 12101484 w 12191999"/>
              <a:gd name="connsiteY39" fmla="*/ 1987528 h 2070165"/>
              <a:gd name="connsiteX40" fmla="*/ 12011446 w 12191999"/>
              <a:gd name="connsiteY40" fmla="*/ 1987528 h 2070165"/>
              <a:gd name="connsiteX41" fmla="*/ 12011446 w 12191999"/>
              <a:gd name="connsiteY41" fmla="*/ 2060362 h 2070165"/>
              <a:gd name="connsiteX42" fmla="*/ 12048702 w 12191999"/>
              <a:gd name="connsiteY42" fmla="*/ 2060362 h 2070165"/>
              <a:gd name="connsiteX43" fmla="*/ 12048702 w 12191999"/>
              <a:gd name="connsiteY43" fmla="*/ 1987528 h 2070165"/>
              <a:gd name="connsiteX44" fmla="*/ 11958667 w 12191999"/>
              <a:gd name="connsiteY44" fmla="*/ 1987528 h 2070165"/>
              <a:gd name="connsiteX45" fmla="*/ 11958667 w 12191999"/>
              <a:gd name="connsiteY45" fmla="*/ 2060362 h 2070165"/>
              <a:gd name="connsiteX46" fmla="*/ 11995923 w 12191999"/>
              <a:gd name="connsiteY46" fmla="*/ 2060362 h 2070165"/>
              <a:gd name="connsiteX47" fmla="*/ 11995923 w 12191999"/>
              <a:gd name="connsiteY47" fmla="*/ 1987528 h 2070165"/>
              <a:gd name="connsiteX48" fmla="*/ 11905885 w 12191999"/>
              <a:gd name="connsiteY48" fmla="*/ 1987528 h 2070165"/>
              <a:gd name="connsiteX49" fmla="*/ 11905885 w 12191999"/>
              <a:gd name="connsiteY49" fmla="*/ 2060362 h 2070165"/>
              <a:gd name="connsiteX50" fmla="*/ 11943142 w 12191999"/>
              <a:gd name="connsiteY50" fmla="*/ 2060362 h 2070165"/>
              <a:gd name="connsiteX51" fmla="*/ 11943142 w 12191999"/>
              <a:gd name="connsiteY51" fmla="*/ 1987528 h 2070165"/>
              <a:gd name="connsiteX52" fmla="*/ 6702656 w 12191999"/>
              <a:gd name="connsiteY52" fmla="*/ 1987528 h 2070165"/>
              <a:gd name="connsiteX53" fmla="*/ 6702656 w 12191999"/>
              <a:gd name="connsiteY53" fmla="*/ 2060362 h 2070165"/>
              <a:gd name="connsiteX54" fmla="*/ 6739886 w 12191999"/>
              <a:gd name="connsiteY54" fmla="*/ 2060362 h 2070165"/>
              <a:gd name="connsiteX55" fmla="*/ 6739886 w 12191999"/>
              <a:gd name="connsiteY55" fmla="*/ 1987528 h 2070165"/>
              <a:gd name="connsiteX56" fmla="*/ 6649915 w 12191999"/>
              <a:gd name="connsiteY56" fmla="*/ 1987528 h 2070165"/>
              <a:gd name="connsiteX57" fmla="*/ 6649915 w 12191999"/>
              <a:gd name="connsiteY57" fmla="*/ 2060362 h 2070165"/>
              <a:gd name="connsiteX58" fmla="*/ 6687144 w 12191999"/>
              <a:gd name="connsiteY58" fmla="*/ 2060362 h 2070165"/>
              <a:gd name="connsiteX59" fmla="*/ 6687144 w 12191999"/>
              <a:gd name="connsiteY59" fmla="*/ 1987528 h 2070165"/>
              <a:gd name="connsiteX60" fmla="*/ 6597173 w 12191999"/>
              <a:gd name="connsiteY60" fmla="*/ 1987528 h 2070165"/>
              <a:gd name="connsiteX61" fmla="*/ 6597173 w 12191999"/>
              <a:gd name="connsiteY61" fmla="*/ 2060362 h 2070165"/>
              <a:gd name="connsiteX62" fmla="*/ 6634402 w 12191999"/>
              <a:gd name="connsiteY62" fmla="*/ 2060362 h 2070165"/>
              <a:gd name="connsiteX63" fmla="*/ 6634402 w 12191999"/>
              <a:gd name="connsiteY63" fmla="*/ 1987528 h 2070165"/>
              <a:gd name="connsiteX64" fmla="*/ 6544431 w 12191999"/>
              <a:gd name="connsiteY64" fmla="*/ 1987528 h 2070165"/>
              <a:gd name="connsiteX65" fmla="*/ 6544431 w 12191999"/>
              <a:gd name="connsiteY65" fmla="*/ 2060362 h 2070165"/>
              <a:gd name="connsiteX66" fmla="*/ 6581659 w 12191999"/>
              <a:gd name="connsiteY66" fmla="*/ 2060362 h 2070165"/>
              <a:gd name="connsiteX67" fmla="*/ 6581659 w 12191999"/>
              <a:gd name="connsiteY67" fmla="*/ 1987528 h 2070165"/>
              <a:gd name="connsiteX68" fmla="*/ 6491689 w 12191999"/>
              <a:gd name="connsiteY68" fmla="*/ 1987528 h 2070165"/>
              <a:gd name="connsiteX69" fmla="*/ 6491689 w 12191999"/>
              <a:gd name="connsiteY69" fmla="*/ 2060362 h 2070165"/>
              <a:gd name="connsiteX70" fmla="*/ 6528917 w 12191999"/>
              <a:gd name="connsiteY70" fmla="*/ 2060362 h 2070165"/>
              <a:gd name="connsiteX71" fmla="*/ 6528917 w 12191999"/>
              <a:gd name="connsiteY71" fmla="*/ 1987528 h 2070165"/>
              <a:gd name="connsiteX72" fmla="*/ 5906817 w 12191999"/>
              <a:gd name="connsiteY72" fmla="*/ 1987528 h 2070165"/>
              <a:gd name="connsiteX73" fmla="*/ 5906817 w 12191999"/>
              <a:gd name="connsiteY73" fmla="*/ 2060362 h 2070165"/>
              <a:gd name="connsiteX74" fmla="*/ 5944045 w 12191999"/>
              <a:gd name="connsiteY74" fmla="*/ 2060362 h 2070165"/>
              <a:gd name="connsiteX75" fmla="*/ 5944045 w 12191999"/>
              <a:gd name="connsiteY75" fmla="*/ 1987528 h 2070165"/>
              <a:gd name="connsiteX76" fmla="*/ 5854075 w 12191999"/>
              <a:gd name="connsiteY76" fmla="*/ 1987528 h 2070165"/>
              <a:gd name="connsiteX77" fmla="*/ 5854075 w 12191999"/>
              <a:gd name="connsiteY77" fmla="*/ 2060362 h 2070165"/>
              <a:gd name="connsiteX78" fmla="*/ 5891303 w 12191999"/>
              <a:gd name="connsiteY78" fmla="*/ 2060362 h 2070165"/>
              <a:gd name="connsiteX79" fmla="*/ 5891303 w 12191999"/>
              <a:gd name="connsiteY79" fmla="*/ 1987528 h 2070165"/>
              <a:gd name="connsiteX80" fmla="*/ 5801332 w 12191999"/>
              <a:gd name="connsiteY80" fmla="*/ 1987528 h 2070165"/>
              <a:gd name="connsiteX81" fmla="*/ 5801332 w 12191999"/>
              <a:gd name="connsiteY81" fmla="*/ 2060362 h 2070165"/>
              <a:gd name="connsiteX82" fmla="*/ 5838561 w 12191999"/>
              <a:gd name="connsiteY82" fmla="*/ 2060362 h 2070165"/>
              <a:gd name="connsiteX83" fmla="*/ 5838561 w 12191999"/>
              <a:gd name="connsiteY83" fmla="*/ 1987528 h 2070165"/>
              <a:gd name="connsiteX84" fmla="*/ 5748590 w 12191999"/>
              <a:gd name="connsiteY84" fmla="*/ 1987528 h 2070165"/>
              <a:gd name="connsiteX85" fmla="*/ 5748590 w 12191999"/>
              <a:gd name="connsiteY85" fmla="*/ 2060362 h 2070165"/>
              <a:gd name="connsiteX86" fmla="*/ 5785819 w 12191999"/>
              <a:gd name="connsiteY86" fmla="*/ 2060362 h 2070165"/>
              <a:gd name="connsiteX87" fmla="*/ 5785819 w 12191999"/>
              <a:gd name="connsiteY87" fmla="*/ 1987528 h 2070165"/>
              <a:gd name="connsiteX88" fmla="*/ 5695848 w 12191999"/>
              <a:gd name="connsiteY88" fmla="*/ 1987528 h 2070165"/>
              <a:gd name="connsiteX89" fmla="*/ 5695848 w 12191999"/>
              <a:gd name="connsiteY89" fmla="*/ 2060362 h 2070165"/>
              <a:gd name="connsiteX90" fmla="*/ 5733078 w 12191999"/>
              <a:gd name="connsiteY90" fmla="*/ 2060362 h 2070165"/>
              <a:gd name="connsiteX91" fmla="*/ 5733078 w 12191999"/>
              <a:gd name="connsiteY91" fmla="*/ 1987528 h 2070165"/>
              <a:gd name="connsiteX92" fmla="*/ 4699491 w 12191999"/>
              <a:gd name="connsiteY92" fmla="*/ 1987528 h 2070165"/>
              <a:gd name="connsiteX93" fmla="*/ 4699491 w 12191999"/>
              <a:gd name="connsiteY93" fmla="*/ 2060362 h 2070165"/>
              <a:gd name="connsiteX94" fmla="*/ 4743820 w 12191999"/>
              <a:gd name="connsiteY94" fmla="*/ 2060362 h 2070165"/>
              <a:gd name="connsiteX95" fmla="*/ 4743820 w 12191999"/>
              <a:gd name="connsiteY95" fmla="*/ 1987528 h 2070165"/>
              <a:gd name="connsiteX96" fmla="*/ 4636694 w 12191999"/>
              <a:gd name="connsiteY96" fmla="*/ 1987528 h 2070165"/>
              <a:gd name="connsiteX97" fmla="*/ 4636694 w 12191999"/>
              <a:gd name="connsiteY97" fmla="*/ 2060362 h 2070165"/>
              <a:gd name="connsiteX98" fmla="*/ 4681020 w 12191999"/>
              <a:gd name="connsiteY98" fmla="*/ 2060362 h 2070165"/>
              <a:gd name="connsiteX99" fmla="*/ 4681020 w 12191999"/>
              <a:gd name="connsiteY99" fmla="*/ 1987528 h 2070165"/>
              <a:gd name="connsiteX100" fmla="*/ 4573897 w 12191999"/>
              <a:gd name="connsiteY100" fmla="*/ 1987528 h 2070165"/>
              <a:gd name="connsiteX101" fmla="*/ 4573897 w 12191999"/>
              <a:gd name="connsiteY101" fmla="*/ 2060362 h 2070165"/>
              <a:gd name="connsiteX102" fmla="*/ 4618223 w 12191999"/>
              <a:gd name="connsiteY102" fmla="*/ 2060362 h 2070165"/>
              <a:gd name="connsiteX103" fmla="*/ 4618223 w 12191999"/>
              <a:gd name="connsiteY103" fmla="*/ 1987528 h 2070165"/>
              <a:gd name="connsiteX104" fmla="*/ 4511099 w 12191999"/>
              <a:gd name="connsiteY104" fmla="*/ 1987528 h 2070165"/>
              <a:gd name="connsiteX105" fmla="*/ 4511099 w 12191999"/>
              <a:gd name="connsiteY105" fmla="*/ 2060362 h 2070165"/>
              <a:gd name="connsiteX106" fmla="*/ 4555424 w 12191999"/>
              <a:gd name="connsiteY106" fmla="*/ 2060362 h 2070165"/>
              <a:gd name="connsiteX107" fmla="*/ 4555424 w 12191999"/>
              <a:gd name="connsiteY107" fmla="*/ 1987528 h 2070165"/>
              <a:gd name="connsiteX108" fmla="*/ 4448302 w 12191999"/>
              <a:gd name="connsiteY108" fmla="*/ 1987528 h 2070165"/>
              <a:gd name="connsiteX109" fmla="*/ 4448302 w 12191999"/>
              <a:gd name="connsiteY109" fmla="*/ 2060362 h 2070165"/>
              <a:gd name="connsiteX110" fmla="*/ 4492627 w 12191999"/>
              <a:gd name="connsiteY110" fmla="*/ 2060362 h 2070165"/>
              <a:gd name="connsiteX111" fmla="*/ 4492627 w 12191999"/>
              <a:gd name="connsiteY111" fmla="*/ 1987528 h 2070165"/>
              <a:gd name="connsiteX112" fmla="*/ 5150487 w 12191999"/>
              <a:gd name="connsiteY112" fmla="*/ 1966428 h 2070165"/>
              <a:gd name="connsiteX113" fmla="*/ 5150487 w 12191999"/>
              <a:gd name="connsiteY113" fmla="*/ 2066081 h 2070165"/>
              <a:gd name="connsiteX114" fmla="*/ 5208929 w 12191999"/>
              <a:gd name="connsiteY114" fmla="*/ 2066081 h 2070165"/>
              <a:gd name="connsiteX115" fmla="*/ 5208929 w 12191999"/>
              <a:gd name="connsiteY115" fmla="*/ 1966428 h 2070165"/>
              <a:gd name="connsiteX116" fmla="*/ 5067695 w 12191999"/>
              <a:gd name="connsiteY116" fmla="*/ 1966428 h 2070165"/>
              <a:gd name="connsiteX117" fmla="*/ 5067695 w 12191999"/>
              <a:gd name="connsiteY117" fmla="*/ 2066081 h 2070165"/>
              <a:gd name="connsiteX118" fmla="*/ 5126136 w 12191999"/>
              <a:gd name="connsiteY118" fmla="*/ 2066081 h 2070165"/>
              <a:gd name="connsiteX119" fmla="*/ 5126136 w 12191999"/>
              <a:gd name="connsiteY119" fmla="*/ 1966428 h 2070165"/>
              <a:gd name="connsiteX120" fmla="*/ 4984899 w 12191999"/>
              <a:gd name="connsiteY120" fmla="*/ 1966428 h 2070165"/>
              <a:gd name="connsiteX121" fmla="*/ 4984899 w 12191999"/>
              <a:gd name="connsiteY121" fmla="*/ 2066081 h 2070165"/>
              <a:gd name="connsiteX122" fmla="*/ 5043342 w 12191999"/>
              <a:gd name="connsiteY122" fmla="*/ 2066081 h 2070165"/>
              <a:gd name="connsiteX123" fmla="*/ 5043342 w 12191999"/>
              <a:gd name="connsiteY123" fmla="*/ 1966428 h 2070165"/>
              <a:gd name="connsiteX124" fmla="*/ 4902107 w 12191999"/>
              <a:gd name="connsiteY124" fmla="*/ 1966428 h 2070165"/>
              <a:gd name="connsiteX125" fmla="*/ 4902107 w 12191999"/>
              <a:gd name="connsiteY125" fmla="*/ 2066081 h 2070165"/>
              <a:gd name="connsiteX126" fmla="*/ 4960549 w 12191999"/>
              <a:gd name="connsiteY126" fmla="*/ 2066081 h 2070165"/>
              <a:gd name="connsiteX127" fmla="*/ 4960549 w 12191999"/>
              <a:gd name="connsiteY127" fmla="*/ 1966428 h 2070165"/>
              <a:gd name="connsiteX128" fmla="*/ 4819315 w 12191999"/>
              <a:gd name="connsiteY128" fmla="*/ 1966428 h 2070165"/>
              <a:gd name="connsiteX129" fmla="*/ 4819315 w 12191999"/>
              <a:gd name="connsiteY129" fmla="*/ 2066081 h 2070165"/>
              <a:gd name="connsiteX130" fmla="*/ 4877755 w 12191999"/>
              <a:gd name="connsiteY130" fmla="*/ 2066081 h 2070165"/>
              <a:gd name="connsiteX131" fmla="*/ 4877755 w 12191999"/>
              <a:gd name="connsiteY131" fmla="*/ 1966428 h 2070165"/>
              <a:gd name="connsiteX132" fmla="*/ 1564956 w 12191999"/>
              <a:gd name="connsiteY132" fmla="*/ 1947382 h 2070165"/>
              <a:gd name="connsiteX133" fmla="*/ 2117227 w 12191999"/>
              <a:gd name="connsiteY133" fmla="*/ 1947382 h 2070165"/>
              <a:gd name="connsiteX134" fmla="*/ 2117227 w 12191999"/>
              <a:gd name="connsiteY134" fmla="*/ 2070165 h 2070165"/>
              <a:gd name="connsiteX135" fmla="*/ 2026883 w 12191999"/>
              <a:gd name="connsiteY135" fmla="*/ 2070165 h 2070165"/>
              <a:gd name="connsiteX136" fmla="*/ 2033332 w 12191999"/>
              <a:gd name="connsiteY136" fmla="*/ 2068180 h 2070165"/>
              <a:gd name="connsiteX137" fmla="*/ 2050628 w 12191999"/>
              <a:gd name="connsiteY137" fmla="*/ 2037156 h 2070165"/>
              <a:gd name="connsiteX138" fmla="*/ 1991576 w 12191999"/>
              <a:gd name="connsiteY138" fmla="*/ 1993281 h 2070165"/>
              <a:gd name="connsiteX139" fmla="*/ 1932523 w 12191999"/>
              <a:gd name="connsiteY139" fmla="*/ 2037156 h 2070165"/>
              <a:gd name="connsiteX140" fmla="*/ 1949820 w 12191999"/>
              <a:gd name="connsiteY140" fmla="*/ 2068180 h 2070165"/>
              <a:gd name="connsiteX141" fmla="*/ 1956269 w 12191999"/>
              <a:gd name="connsiteY141" fmla="*/ 2070165 h 2070165"/>
              <a:gd name="connsiteX142" fmla="*/ 1868601 w 12191999"/>
              <a:gd name="connsiteY142" fmla="*/ 2070165 h 2070165"/>
              <a:gd name="connsiteX143" fmla="*/ 1875051 w 12191999"/>
              <a:gd name="connsiteY143" fmla="*/ 2068180 h 2070165"/>
              <a:gd name="connsiteX144" fmla="*/ 1892346 w 12191999"/>
              <a:gd name="connsiteY144" fmla="*/ 2037156 h 2070165"/>
              <a:gd name="connsiteX145" fmla="*/ 1833294 w 12191999"/>
              <a:gd name="connsiteY145" fmla="*/ 1993281 h 2070165"/>
              <a:gd name="connsiteX146" fmla="*/ 1774242 w 12191999"/>
              <a:gd name="connsiteY146" fmla="*/ 2037156 h 2070165"/>
              <a:gd name="connsiteX147" fmla="*/ 1791538 w 12191999"/>
              <a:gd name="connsiteY147" fmla="*/ 2068180 h 2070165"/>
              <a:gd name="connsiteX148" fmla="*/ 1797987 w 12191999"/>
              <a:gd name="connsiteY148" fmla="*/ 2070165 h 2070165"/>
              <a:gd name="connsiteX149" fmla="*/ 1710320 w 12191999"/>
              <a:gd name="connsiteY149" fmla="*/ 2070165 h 2070165"/>
              <a:gd name="connsiteX150" fmla="*/ 1716769 w 12191999"/>
              <a:gd name="connsiteY150" fmla="*/ 2068180 h 2070165"/>
              <a:gd name="connsiteX151" fmla="*/ 1734065 w 12191999"/>
              <a:gd name="connsiteY151" fmla="*/ 2037156 h 2070165"/>
              <a:gd name="connsiteX152" fmla="*/ 1675013 w 12191999"/>
              <a:gd name="connsiteY152" fmla="*/ 1993281 h 2070165"/>
              <a:gd name="connsiteX153" fmla="*/ 1615960 w 12191999"/>
              <a:gd name="connsiteY153" fmla="*/ 2037156 h 2070165"/>
              <a:gd name="connsiteX154" fmla="*/ 1633257 w 12191999"/>
              <a:gd name="connsiteY154" fmla="*/ 2068180 h 2070165"/>
              <a:gd name="connsiteX155" fmla="*/ 1639706 w 12191999"/>
              <a:gd name="connsiteY155" fmla="*/ 2070165 h 2070165"/>
              <a:gd name="connsiteX156" fmla="*/ 1564956 w 12191999"/>
              <a:gd name="connsiteY156" fmla="*/ 2070165 h 2070165"/>
              <a:gd name="connsiteX157" fmla="*/ 8483306 w 12191999"/>
              <a:gd name="connsiteY157" fmla="*/ 1910593 h 2070165"/>
              <a:gd name="connsiteX158" fmla="*/ 8472009 w 12191999"/>
              <a:gd name="connsiteY158" fmla="*/ 1918986 h 2070165"/>
              <a:gd name="connsiteX159" fmla="*/ 8472009 w 12191999"/>
              <a:gd name="connsiteY159" fmla="*/ 1952560 h 2070165"/>
              <a:gd name="connsiteX160" fmla="*/ 8483306 w 12191999"/>
              <a:gd name="connsiteY160" fmla="*/ 1960954 h 2070165"/>
              <a:gd name="connsiteX161" fmla="*/ 9012984 w 12191999"/>
              <a:gd name="connsiteY161" fmla="*/ 1960954 h 2070165"/>
              <a:gd name="connsiteX162" fmla="*/ 9024281 w 12191999"/>
              <a:gd name="connsiteY162" fmla="*/ 1952560 h 2070165"/>
              <a:gd name="connsiteX163" fmla="*/ 9024281 w 12191999"/>
              <a:gd name="connsiteY163" fmla="*/ 1918986 h 2070165"/>
              <a:gd name="connsiteX164" fmla="*/ 9012984 w 12191999"/>
              <a:gd name="connsiteY164" fmla="*/ 1910593 h 2070165"/>
              <a:gd name="connsiteX165" fmla="*/ 6837698 w 12191999"/>
              <a:gd name="connsiteY165" fmla="*/ 1910593 h 2070165"/>
              <a:gd name="connsiteX166" fmla="*/ 6826401 w 12191999"/>
              <a:gd name="connsiteY166" fmla="*/ 1918986 h 2070165"/>
              <a:gd name="connsiteX167" fmla="*/ 6826401 w 12191999"/>
              <a:gd name="connsiteY167" fmla="*/ 1952560 h 2070165"/>
              <a:gd name="connsiteX168" fmla="*/ 6837698 w 12191999"/>
              <a:gd name="connsiteY168" fmla="*/ 1960954 h 2070165"/>
              <a:gd name="connsiteX169" fmla="*/ 7367375 w 12191999"/>
              <a:gd name="connsiteY169" fmla="*/ 1960954 h 2070165"/>
              <a:gd name="connsiteX170" fmla="*/ 7378673 w 12191999"/>
              <a:gd name="connsiteY170" fmla="*/ 1952560 h 2070165"/>
              <a:gd name="connsiteX171" fmla="*/ 7378673 w 12191999"/>
              <a:gd name="connsiteY171" fmla="*/ 1918986 h 2070165"/>
              <a:gd name="connsiteX172" fmla="*/ 7367375 w 12191999"/>
              <a:gd name="connsiteY172" fmla="*/ 1910593 h 2070165"/>
              <a:gd name="connsiteX173" fmla="*/ 3824872 w 12191999"/>
              <a:gd name="connsiteY173" fmla="*/ 1910593 h 2070165"/>
              <a:gd name="connsiteX174" fmla="*/ 3813574 w 12191999"/>
              <a:gd name="connsiteY174" fmla="*/ 1918986 h 2070165"/>
              <a:gd name="connsiteX175" fmla="*/ 3813574 w 12191999"/>
              <a:gd name="connsiteY175" fmla="*/ 1952560 h 2070165"/>
              <a:gd name="connsiteX176" fmla="*/ 3824872 w 12191999"/>
              <a:gd name="connsiteY176" fmla="*/ 1960954 h 2070165"/>
              <a:gd name="connsiteX177" fmla="*/ 4354548 w 12191999"/>
              <a:gd name="connsiteY177" fmla="*/ 1960954 h 2070165"/>
              <a:gd name="connsiteX178" fmla="*/ 4365844 w 12191999"/>
              <a:gd name="connsiteY178" fmla="*/ 1952560 h 2070165"/>
              <a:gd name="connsiteX179" fmla="*/ 4365844 w 12191999"/>
              <a:gd name="connsiteY179" fmla="*/ 1918986 h 2070165"/>
              <a:gd name="connsiteX180" fmla="*/ 4354548 w 12191999"/>
              <a:gd name="connsiteY180" fmla="*/ 1910593 h 2070165"/>
              <a:gd name="connsiteX181" fmla="*/ 5565925 w 12191999"/>
              <a:gd name="connsiteY181" fmla="*/ 1907512 h 2070165"/>
              <a:gd name="connsiteX182" fmla="*/ 5565925 w 12191999"/>
              <a:gd name="connsiteY182" fmla="*/ 2007165 h 2070165"/>
              <a:gd name="connsiteX183" fmla="*/ 5624365 w 12191999"/>
              <a:gd name="connsiteY183" fmla="*/ 2007165 h 2070165"/>
              <a:gd name="connsiteX184" fmla="*/ 5624365 w 12191999"/>
              <a:gd name="connsiteY184" fmla="*/ 1907512 h 2070165"/>
              <a:gd name="connsiteX185" fmla="*/ 5483131 w 12191999"/>
              <a:gd name="connsiteY185" fmla="*/ 1907512 h 2070165"/>
              <a:gd name="connsiteX186" fmla="*/ 5483131 w 12191999"/>
              <a:gd name="connsiteY186" fmla="*/ 2007165 h 2070165"/>
              <a:gd name="connsiteX187" fmla="*/ 5541572 w 12191999"/>
              <a:gd name="connsiteY187" fmla="*/ 2007165 h 2070165"/>
              <a:gd name="connsiteX188" fmla="*/ 5541572 w 12191999"/>
              <a:gd name="connsiteY188" fmla="*/ 1907512 h 2070165"/>
              <a:gd name="connsiteX189" fmla="*/ 5400338 w 12191999"/>
              <a:gd name="connsiteY189" fmla="*/ 1907512 h 2070165"/>
              <a:gd name="connsiteX190" fmla="*/ 5400338 w 12191999"/>
              <a:gd name="connsiteY190" fmla="*/ 2007165 h 2070165"/>
              <a:gd name="connsiteX191" fmla="*/ 5458778 w 12191999"/>
              <a:gd name="connsiteY191" fmla="*/ 2007165 h 2070165"/>
              <a:gd name="connsiteX192" fmla="*/ 5458778 w 12191999"/>
              <a:gd name="connsiteY192" fmla="*/ 1907512 h 2070165"/>
              <a:gd name="connsiteX193" fmla="*/ 5317545 w 12191999"/>
              <a:gd name="connsiteY193" fmla="*/ 1907512 h 2070165"/>
              <a:gd name="connsiteX194" fmla="*/ 5317545 w 12191999"/>
              <a:gd name="connsiteY194" fmla="*/ 2007165 h 2070165"/>
              <a:gd name="connsiteX195" fmla="*/ 5375987 w 12191999"/>
              <a:gd name="connsiteY195" fmla="*/ 2007165 h 2070165"/>
              <a:gd name="connsiteX196" fmla="*/ 5375987 w 12191999"/>
              <a:gd name="connsiteY196" fmla="*/ 1907512 h 2070165"/>
              <a:gd name="connsiteX197" fmla="*/ 5234751 w 12191999"/>
              <a:gd name="connsiteY197" fmla="*/ 1907512 h 2070165"/>
              <a:gd name="connsiteX198" fmla="*/ 5234751 w 12191999"/>
              <a:gd name="connsiteY198" fmla="*/ 2007165 h 2070165"/>
              <a:gd name="connsiteX199" fmla="*/ 5293192 w 12191999"/>
              <a:gd name="connsiteY199" fmla="*/ 2007165 h 2070165"/>
              <a:gd name="connsiteX200" fmla="*/ 5293192 w 12191999"/>
              <a:gd name="connsiteY200" fmla="*/ 1907512 h 2070165"/>
              <a:gd name="connsiteX201" fmla="*/ 9805043 w 12191999"/>
              <a:gd name="connsiteY201" fmla="*/ 1907170 h 2070165"/>
              <a:gd name="connsiteX202" fmla="*/ 9805043 w 12191999"/>
              <a:gd name="connsiteY202" fmla="*/ 2030795 h 2070165"/>
              <a:gd name="connsiteX203" fmla="*/ 9890562 w 12191999"/>
              <a:gd name="connsiteY203" fmla="*/ 2030795 h 2070165"/>
              <a:gd name="connsiteX204" fmla="*/ 9890562 w 12191999"/>
              <a:gd name="connsiteY204" fmla="*/ 1907170 h 2070165"/>
              <a:gd name="connsiteX205" fmla="*/ 46834 w 12191999"/>
              <a:gd name="connsiteY205" fmla="*/ 1907170 h 2070165"/>
              <a:gd name="connsiteX206" fmla="*/ 46834 w 12191999"/>
              <a:gd name="connsiteY206" fmla="*/ 2030795 h 2070165"/>
              <a:gd name="connsiteX207" fmla="*/ 132354 w 12191999"/>
              <a:gd name="connsiteY207" fmla="*/ 2030795 h 2070165"/>
              <a:gd name="connsiteX208" fmla="*/ 132354 w 12191999"/>
              <a:gd name="connsiteY208" fmla="*/ 1907170 h 2070165"/>
              <a:gd name="connsiteX209" fmla="*/ 9444482 w 12191999"/>
              <a:gd name="connsiteY209" fmla="*/ 1901206 h 2070165"/>
              <a:gd name="connsiteX210" fmla="*/ 9444482 w 12191999"/>
              <a:gd name="connsiteY210" fmla="*/ 1993558 h 2070165"/>
              <a:gd name="connsiteX211" fmla="*/ 9643306 w 12191999"/>
              <a:gd name="connsiteY211" fmla="*/ 1993558 h 2070165"/>
              <a:gd name="connsiteX212" fmla="*/ 9643306 w 12191999"/>
              <a:gd name="connsiteY212" fmla="*/ 1901206 h 2070165"/>
              <a:gd name="connsiteX213" fmla="*/ 9171376 w 12191999"/>
              <a:gd name="connsiteY213" fmla="*/ 1901206 h 2070165"/>
              <a:gd name="connsiteX214" fmla="*/ 9171376 w 12191999"/>
              <a:gd name="connsiteY214" fmla="*/ 1993558 h 2070165"/>
              <a:gd name="connsiteX215" fmla="*/ 9370200 w 12191999"/>
              <a:gd name="connsiteY215" fmla="*/ 1993558 h 2070165"/>
              <a:gd name="connsiteX216" fmla="*/ 9370200 w 12191999"/>
              <a:gd name="connsiteY216" fmla="*/ 1901206 h 2070165"/>
              <a:gd name="connsiteX217" fmla="*/ 2868734 w 12191999"/>
              <a:gd name="connsiteY217" fmla="*/ 1898580 h 2070165"/>
              <a:gd name="connsiteX218" fmla="*/ 2804611 w 12191999"/>
              <a:gd name="connsiteY218" fmla="*/ 1946222 h 2070165"/>
              <a:gd name="connsiteX219" fmla="*/ 2868734 w 12191999"/>
              <a:gd name="connsiteY219" fmla="*/ 1993864 h 2070165"/>
              <a:gd name="connsiteX220" fmla="*/ 2932855 w 12191999"/>
              <a:gd name="connsiteY220" fmla="*/ 1946222 h 2070165"/>
              <a:gd name="connsiteX221" fmla="*/ 2868734 w 12191999"/>
              <a:gd name="connsiteY221" fmla="*/ 1898580 h 2070165"/>
              <a:gd name="connsiteX222" fmla="*/ 2589672 w 12191999"/>
              <a:gd name="connsiteY222" fmla="*/ 1895650 h 2070165"/>
              <a:gd name="connsiteX223" fmla="*/ 2525550 w 12191999"/>
              <a:gd name="connsiteY223" fmla="*/ 1943292 h 2070165"/>
              <a:gd name="connsiteX224" fmla="*/ 2589672 w 12191999"/>
              <a:gd name="connsiteY224" fmla="*/ 1990933 h 2070165"/>
              <a:gd name="connsiteX225" fmla="*/ 2653794 w 12191999"/>
              <a:gd name="connsiteY225" fmla="*/ 1943292 h 2070165"/>
              <a:gd name="connsiteX226" fmla="*/ 2589672 w 12191999"/>
              <a:gd name="connsiteY226" fmla="*/ 1895650 h 2070165"/>
              <a:gd name="connsiteX227" fmla="*/ 7456345 w 12191999"/>
              <a:gd name="connsiteY227" fmla="*/ 1877325 h 2070165"/>
              <a:gd name="connsiteX228" fmla="*/ 7442092 w 12191999"/>
              <a:gd name="connsiteY228" fmla="*/ 1887915 h 2070165"/>
              <a:gd name="connsiteX229" fmla="*/ 7442092 w 12191999"/>
              <a:gd name="connsiteY229" fmla="*/ 1930273 h 2070165"/>
              <a:gd name="connsiteX230" fmla="*/ 7456345 w 12191999"/>
              <a:gd name="connsiteY230" fmla="*/ 1940863 h 2070165"/>
              <a:gd name="connsiteX231" fmla="*/ 7824762 w 12191999"/>
              <a:gd name="connsiteY231" fmla="*/ 1940863 h 2070165"/>
              <a:gd name="connsiteX232" fmla="*/ 7839015 w 12191999"/>
              <a:gd name="connsiteY232" fmla="*/ 1930273 h 2070165"/>
              <a:gd name="connsiteX233" fmla="*/ 7839015 w 12191999"/>
              <a:gd name="connsiteY233" fmla="*/ 1887915 h 2070165"/>
              <a:gd name="connsiteX234" fmla="*/ 7824762 w 12191999"/>
              <a:gd name="connsiteY234" fmla="*/ 1877325 h 2070165"/>
              <a:gd name="connsiteX235" fmla="*/ 12117009 w 12191999"/>
              <a:gd name="connsiteY235" fmla="*/ 1861979 h 2070165"/>
              <a:gd name="connsiteX236" fmla="*/ 12117009 w 12191999"/>
              <a:gd name="connsiteY236" fmla="*/ 1934814 h 2070165"/>
              <a:gd name="connsiteX237" fmla="*/ 12154265 w 12191999"/>
              <a:gd name="connsiteY237" fmla="*/ 1934814 h 2070165"/>
              <a:gd name="connsiteX238" fmla="*/ 12154265 w 12191999"/>
              <a:gd name="connsiteY238" fmla="*/ 1861979 h 2070165"/>
              <a:gd name="connsiteX239" fmla="*/ 12064227 w 12191999"/>
              <a:gd name="connsiteY239" fmla="*/ 1861979 h 2070165"/>
              <a:gd name="connsiteX240" fmla="*/ 12064227 w 12191999"/>
              <a:gd name="connsiteY240" fmla="*/ 1934814 h 2070165"/>
              <a:gd name="connsiteX241" fmla="*/ 12101484 w 12191999"/>
              <a:gd name="connsiteY241" fmla="*/ 1934814 h 2070165"/>
              <a:gd name="connsiteX242" fmla="*/ 12101484 w 12191999"/>
              <a:gd name="connsiteY242" fmla="*/ 1861979 h 2070165"/>
              <a:gd name="connsiteX243" fmla="*/ 12011446 w 12191999"/>
              <a:gd name="connsiteY243" fmla="*/ 1861979 h 2070165"/>
              <a:gd name="connsiteX244" fmla="*/ 12011446 w 12191999"/>
              <a:gd name="connsiteY244" fmla="*/ 1934814 h 2070165"/>
              <a:gd name="connsiteX245" fmla="*/ 12048702 w 12191999"/>
              <a:gd name="connsiteY245" fmla="*/ 1934814 h 2070165"/>
              <a:gd name="connsiteX246" fmla="*/ 12048702 w 12191999"/>
              <a:gd name="connsiteY246" fmla="*/ 1861979 h 2070165"/>
              <a:gd name="connsiteX247" fmla="*/ 11958667 w 12191999"/>
              <a:gd name="connsiteY247" fmla="*/ 1861979 h 2070165"/>
              <a:gd name="connsiteX248" fmla="*/ 11958667 w 12191999"/>
              <a:gd name="connsiteY248" fmla="*/ 1934814 h 2070165"/>
              <a:gd name="connsiteX249" fmla="*/ 11995923 w 12191999"/>
              <a:gd name="connsiteY249" fmla="*/ 1934814 h 2070165"/>
              <a:gd name="connsiteX250" fmla="*/ 11995923 w 12191999"/>
              <a:gd name="connsiteY250" fmla="*/ 1861979 h 2070165"/>
              <a:gd name="connsiteX251" fmla="*/ 11905885 w 12191999"/>
              <a:gd name="connsiteY251" fmla="*/ 1861979 h 2070165"/>
              <a:gd name="connsiteX252" fmla="*/ 11905885 w 12191999"/>
              <a:gd name="connsiteY252" fmla="*/ 1934814 h 2070165"/>
              <a:gd name="connsiteX253" fmla="*/ 11943142 w 12191999"/>
              <a:gd name="connsiteY253" fmla="*/ 1934814 h 2070165"/>
              <a:gd name="connsiteX254" fmla="*/ 11943142 w 12191999"/>
              <a:gd name="connsiteY254" fmla="*/ 1861979 h 2070165"/>
              <a:gd name="connsiteX255" fmla="*/ 6702656 w 12191999"/>
              <a:gd name="connsiteY255" fmla="*/ 1861979 h 2070165"/>
              <a:gd name="connsiteX256" fmla="*/ 6702656 w 12191999"/>
              <a:gd name="connsiteY256" fmla="*/ 1934814 h 2070165"/>
              <a:gd name="connsiteX257" fmla="*/ 6739886 w 12191999"/>
              <a:gd name="connsiteY257" fmla="*/ 1934814 h 2070165"/>
              <a:gd name="connsiteX258" fmla="*/ 6739886 w 12191999"/>
              <a:gd name="connsiteY258" fmla="*/ 1861979 h 2070165"/>
              <a:gd name="connsiteX259" fmla="*/ 6649915 w 12191999"/>
              <a:gd name="connsiteY259" fmla="*/ 1861979 h 2070165"/>
              <a:gd name="connsiteX260" fmla="*/ 6649915 w 12191999"/>
              <a:gd name="connsiteY260" fmla="*/ 1934814 h 2070165"/>
              <a:gd name="connsiteX261" fmla="*/ 6687144 w 12191999"/>
              <a:gd name="connsiteY261" fmla="*/ 1934814 h 2070165"/>
              <a:gd name="connsiteX262" fmla="*/ 6687144 w 12191999"/>
              <a:gd name="connsiteY262" fmla="*/ 1861979 h 2070165"/>
              <a:gd name="connsiteX263" fmla="*/ 6597173 w 12191999"/>
              <a:gd name="connsiteY263" fmla="*/ 1861979 h 2070165"/>
              <a:gd name="connsiteX264" fmla="*/ 6597173 w 12191999"/>
              <a:gd name="connsiteY264" fmla="*/ 1934814 h 2070165"/>
              <a:gd name="connsiteX265" fmla="*/ 6634402 w 12191999"/>
              <a:gd name="connsiteY265" fmla="*/ 1934814 h 2070165"/>
              <a:gd name="connsiteX266" fmla="*/ 6634402 w 12191999"/>
              <a:gd name="connsiteY266" fmla="*/ 1861979 h 2070165"/>
              <a:gd name="connsiteX267" fmla="*/ 6544431 w 12191999"/>
              <a:gd name="connsiteY267" fmla="*/ 1861979 h 2070165"/>
              <a:gd name="connsiteX268" fmla="*/ 6544431 w 12191999"/>
              <a:gd name="connsiteY268" fmla="*/ 1934814 h 2070165"/>
              <a:gd name="connsiteX269" fmla="*/ 6581659 w 12191999"/>
              <a:gd name="connsiteY269" fmla="*/ 1934814 h 2070165"/>
              <a:gd name="connsiteX270" fmla="*/ 6581659 w 12191999"/>
              <a:gd name="connsiteY270" fmla="*/ 1861979 h 2070165"/>
              <a:gd name="connsiteX271" fmla="*/ 6491689 w 12191999"/>
              <a:gd name="connsiteY271" fmla="*/ 1861979 h 2070165"/>
              <a:gd name="connsiteX272" fmla="*/ 6491689 w 12191999"/>
              <a:gd name="connsiteY272" fmla="*/ 1934814 h 2070165"/>
              <a:gd name="connsiteX273" fmla="*/ 6528917 w 12191999"/>
              <a:gd name="connsiteY273" fmla="*/ 1934814 h 2070165"/>
              <a:gd name="connsiteX274" fmla="*/ 6528917 w 12191999"/>
              <a:gd name="connsiteY274" fmla="*/ 1861979 h 2070165"/>
              <a:gd name="connsiteX275" fmla="*/ 5906817 w 12191999"/>
              <a:gd name="connsiteY275" fmla="*/ 1861979 h 2070165"/>
              <a:gd name="connsiteX276" fmla="*/ 5906817 w 12191999"/>
              <a:gd name="connsiteY276" fmla="*/ 1934814 h 2070165"/>
              <a:gd name="connsiteX277" fmla="*/ 5944045 w 12191999"/>
              <a:gd name="connsiteY277" fmla="*/ 1934814 h 2070165"/>
              <a:gd name="connsiteX278" fmla="*/ 5944045 w 12191999"/>
              <a:gd name="connsiteY278" fmla="*/ 1861979 h 2070165"/>
              <a:gd name="connsiteX279" fmla="*/ 5854075 w 12191999"/>
              <a:gd name="connsiteY279" fmla="*/ 1861979 h 2070165"/>
              <a:gd name="connsiteX280" fmla="*/ 5854075 w 12191999"/>
              <a:gd name="connsiteY280" fmla="*/ 1934814 h 2070165"/>
              <a:gd name="connsiteX281" fmla="*/ 5891303 w 12191999"/>
              <a:gd name="connsiteY281" fmla="*/ 1934814 h 2070165"/>
              <a:gd name="connsiteX282" fmla="*/ 5891303 w 12191999"/>
              <a:gd name="connsiteY282" fmla="*/ 1861979 h 2070165"/>
              <a:gd name="connsiteX283" fmla="*/ 5801332 w 12191999"/>
              <a:gd name="connsiteY283" fmla="*/ 1861979 h 2070165"/>
              <a:gd name="connsiteX284" fmla="*/ 5801332 w 12191999"/>
              <a:gd name="connsiteY284" fmla="*/ 1934814 h 2070165"/>
              <a:gd name="connsiteX285" fmla="*/ 5838561 w 12191999"/>
              <a:gd name="connsiteY285" fmla="*/ 1934814 h 2070165"/>
              <a:gd name="connsiteX286" fmla="*/ 5838561 w 12191999"/>
              <a:gd name="connsiteY286" fmla="*/ 1861979 h 2070165"/>
              <a:gd name="connsiteX287" fmla="*/ 5748590 w 12191999"/>
              <a:gd name="connsiteY287" fmla="*/ 1861979 h 2070165"/>
              <a:gd name="connsiteX288" fmla="*/ 5748590 w 12191999"/>
              <a:gd name="connsiteY288" fmla="*/ 1934814 h 2070165"/>
              <a:gd name="connsiteX289" fmla="*/ 5785819 w 12191999"/>
              <a:gd name="connsiteY289" fmla="*/ 1934814 h 2070165"/>
              <a:gd name="connsiteX290" fmla="*/ 5785819 w 12191999"/>
              <a:gd name="connsiteY290" fmla="*/ 1861979 h 2070165"/>
              <a:gd name="connsiteX291" fmla="*/ 5695848 w 12191999"/>
              <a:gd name="connsiteY291" fmla="*/ 1861979 h 2070165"/>
              <a:gd name="connsiteX292" fmla="*/ 5695848 w 12191999"/>
              <a:gd name="connsiteY292" fmla="*/ 1934814 h 2070165"/>
              <a:gd name="connsiteX293" fmla="*/ 5733078 w 12191999"/>
              <a:gd name="connsiteY293" fmla="*/ 1934814 h 2070165"/>
              <a:gd name="connsiteX294" fmla="*/ 5733078 w 12191999"/>
              <a:gd name="connsiteY294" fmla="*/ 1861979 h 2070165"/>
              <a:gd name="connsiteX295" fmla="*/ 4699491 w 12191999"/>
              <a:gd name="connsiteY295" fmla="*/ 1861979 h 2070165"/>
              <a:gd name="connsiteX296" fmla="*/ 4699491 w 12191999"/>
              <a:gd name="connsiteY296" fmla="*/ 1934814 h 2070165"/>
              <a:gd name="connsiteX297" fmla="*/ 4743820 w 12191999"/>
              <a:gd name="connsiteY297" fmla="*/ 1934814 h 2070165"/>
              <a:gd name="connsiteX298" fmla="*/ 4743820 w 12191999"/>
              <a:gd name="connsiteY298" fmla="*/ 1861979 h 2070165"/>
              <a:gd name="connsiteX299" fmla="*/ 4636694 w 12191999"/>
              <a:gd name="connsiteY299" fmla="*/ 1861979 h 2070165"/>
              <a:gd name="connsiteX300" fmla="*/ 4636694 w 12191999"/>
              <a:gd name="connsiteY300" fmla="*/ 1934814 h 2070165"/>
              <a:gd name="connsiteX301" fmla="*/ 4681020 w 12191999"/>
              <a:gd name="connsiteY301" fmla="*/ 1934814 h 2070165"/>
              <a:gd name="connsiteX302" fmla="*/ 4681020 w 12191999"/>
              <a:gd name="connsiteY302" fmla="*/ 1861979 h 2070165"/>
              <a:gd name="connsiteX303" fmla="*/ 4573897 w 12191999"/>
              <a:gd name="connsiteY303" fmla="*/ 1861979 h 2070165"/>
              <a:gd name="connsiteX304" fmla="*/ 4573897 w 12191999"/>
              <a:gd name="connsiteY304" fmla="*/ 1934814 h 2070165"/>
              <a:gd name="connsiteX305" fmla="*/ 4618223 w 12191999"/>
              <a:gd name="connsiteY305" fmla="*/ 1934814 h 2070165"/>
              <a:gd name="connsiteX306" fmla="*/ 4618223 w 12191999"/>
              <a:gd name="connsiteY306" fmla="*/ 1861979 h 2070165"/>
              <a:gd name="connsiteX307" fmla="*/ 4511099 w 12191999"/>
              <a:gd name="connsiteY307" fmla="*/ 1861979 h 2070165"/>
              <a:gd name="connsiteX308" fmla="*/ 4511099 w 12191999"/>
              <a:gd name="connsiteY308" fmla="*/ 1934814 h 2070165"/>
              <a:gd name="connsiteX309" fmla="*/ 4555424 w 12191999"/>
              <a:gd name="connsiteY309" fmla="*/ 1934814 h 2070165"/>
              <a:gd name="connsiteX310" fmla="*/ 4555424 w 12191999"/>
              <a:gd name="connsiteY310" fmla="*/ 1861979 h 2070165"/>
              <a:gd name="connsiteX311" fmla="*/ 4448302 w 12191999"/>
              <a:gd name="connsiteY311" fmla="*/ 1861979 h 2070165"/>
              <a:gd name="connsiteX312" fmla="*/ 4448302 w 12191999"/>
              <a:gd name="connsiteY312" fmla="*/ 1934814 h 2070165"/>
              <a:gd name="connsiteX313" fmla="*/ 4492627 w 12191999"/>
              <a:gd name="connsiteY313" fmla="*/ 1934814 h 2070165"/>
              <a:gd name="connsiteX314" fmla="*/ 4492627 w 12191999"/>
              <a:gd name="connsiteY314" fmla="*/ 1861979 h 2070165"/>
              <a:gd name="connsiteX315" fmla="*/ 5150487 w 12191999"/>
              <a:gd name="connsiteY315" fmla="*/ 1848597 h 2070165"/>
              <a:gd name="connsiteX316" fmla="*/ 5150487 w 12191999"/>
              <a:gd name="connsiteY316" fmla="*/ 1948250 h 2070165"/>
              <a:gd name="connsiteX317" fmla="*/ 5208929 w 12191999"/>
              <a:gd name="connsiteY317" fmla="*/ 1948250 h 2070165"/>
              <a:gd name="connsiteX318" fmla="*/ 5208929 w 12191999"/>
              <a:gd name="connsiteY318" fmla="*/ 1848597 h 2070165"/>
              <a:gd name="connsiteX319" fmla="*/ 5067695 w 12191999"/>
              <a:gd name="connsiteY319" fmla="*/ 1848597 h 2070165"/>
              <a:gd name="connsiteX320" fmla="*/ 5067695 w 12191999"/>
              <a:gd name="connsiteY320" fmla="*/ 1948250 h 2070165"/>
              <a:gd name="connsiteX321" fmla="*/ 5126136 w 12191999"/>
              <a:gd name="connsiteY321" fmla="*/ 1948250 h 2070165"/>
              <a:gd name="connsiteX322" fmla="*/ 5126136 w 12191999"/>
              <a:gd name="connsiteY322" fmla="*/ 1848597 h 2070165"/>
              <a:gd name="connsiteX323" fmla="*/ 4984899 w 12191999"/>
              <a:gd name="connsiteY323" fmla="*/ 1848597 h 2070165"/>
              <a:gd name="connsiteX324" fmla="*/ 4984899 w 12191999"/>
              <a:gd name="connsiteY324" fmla="*/ 1948250 h 2070165"/>
              <a:gd name="connsiteX325" fmla="*/ 5043342 w 12191999"/>
              <a:gd name="connsiteY325" fmla="*/ 1948250 h 2070165"/>
              <a:gd name="connsiteX326" fmla="*/ 5043342 w 12191999"/>
              <a:gd name="connsiteY326" fmla="*/ 1848597 h 2070165"/>
              <a:gd name="connsiteX327" fmla="*/ 4902107 w 12191999"/>
              <a:gd name="connsiteY327" fmla="*/ 1848597 h 2070165"/>
              <a:gd name="connsiteX328" fmla="*/ 4902107 w 12191999"/>
              <a:gd name="connsiteY328" fmla="*/ 1948250 h 2070165"/>
              <a:gd name="connsiteX329" fmla="*/ 4960549 w 12191999"/>
              <a:gd name="connsiteY329" fmla="*/ 1948250 h 2070165"/>
              <a:gd name="connsiteX330" fmla="*/ 4960549 w 12191999"/>
              <a:gd name="connsiteY330" fmla="*/ 1848597 h 2070165"/>
              <a:gd name="connsiteX331" fmla="*/ 4819315 w 12191999"/>
              <a:gd name="connsiteY331" fmla="*/ 1848597 h 2070165"/>
              <a:gd name="connsiteX332" fmla="*/ 4819315 w 12191999"/>
              <a:gd name="connsiteY332" fmla="*/ 1948250 h 2070165"/>
              <a:gd name="connsiteX333" fmla="*/ 4877755 w 12191999"/>
              <a:gd name="connsiteY333" fmla="*/ 1948250 h 2070165"/>
              <a:gd name="connsiteX334" fmla="*/ 4877755 w 12191999"/>
              <a:gd name="connsiteY334" fmla="*/ 1848597 h 2070165"/>
              <a:gd name="connsiteX335" fmla="*/ 6351644 w 12191999"/>
              <a:gd name="connsiteY335" fmla="*/ 1841443 h 2070165"/>
              <a:gd name="connsiteX336" fmla="*/ 6351644 w 12191999"/>
              <a:gd name="connsiteY336" fmla="*/ 1941096 h 2070165"/>
              <a:gd name="connsiteX337" fmla="*/ 6410085 w 12191999"/>
              <a:gd name="connsiteY337" fmla="*/ 1941096 h 2070165"/>
              <a:gd name="connsiteX338" fmla="*/ 6410085 w 12191999"/>
              <a:gd name="connsiteY338" fmla="*/ 1841443 h 2070165"/>
              <a:gd name="connsiteX339" fmla="*/ 6268849 w 12191999"/>
              <a:gd name="connsiteY339" fmla="*/ 1841443 h 2070165"/>
              <a:gd name="connsiteX340" fmla="*/ 6268849 w 12191999"/>
              <a:gd name="connsiteY340" fmla="*/ 1941096 h 2070165"/>
              <a:gd name="connsiteX341" fmla="*/ 6327291 w 12191999"/>
              <a:gd name="connsiteY341" fmla="*/ 1941096 h 2070165"/>
              <a:gd name="connsiteX342" fmla="*/ 6327291 w 12191999"/>
              <a:gd name="connsiteY342" fmla="*/ 1841443 h 2070165"/>
              <a:gd name="connsiteX343" fmla="*/ 6186056 w 12191999"/>
              <a:gd name="connsiteY343" fmla="*/ 1841443 h 2070165"/>
              <a:gd name="connsiteX344" fmla="*/ 6186056 w 12191999"/>
              <a:gd name="connsiteY344" fmla="*/ 1941096 h 2070165"/>
              <a:gd name="connsiteX345" fmla="*/ 6244498 w 12191999"/>
              <a:gd name="connsiteY345" fmla="*/ 1941096 h 2070165"/>
              <a:gd name="connsiteX346" fmla="*/ 6244498 w 12191999"/>
              <a:gd name="connsiteY346" fmla="*/ 1841443 h 2070165"/>
              <a:gd name="connsiteX347" fmla="*/ 6103264 w 12191999"/>
              <a:gd name="connsiteY347" fmla="*/ 1841443 h 2070165"/>
              <a:gd name="connsiteX348" fmla="*/ 6103264 w 12191999"/>
              <a:gd name="connsiteY348" fmla="*/ 1941096 h 2070165"/>
              <a:gd name="connsiteX349" fmla="*/ 6161704 w 12191999"/>
              <a:gd name="connsiteY349" fmla="*/ 1941096 h 2070165"/>
              <a:gd name="connsiteX350" fmla="*/ 6161704 w 12191999"/>
              <a:gd name="connsiteY350" fmla="*/ 1841443 h 2070165"/>
              <a:gd name="connsiteX351" fmla="*/ 6020469 w 12191999"/>
              <a:gd name="connsiteY351" fmla="*/ 1841443 h 2070165"/>
              <a:gd name="connsiteX352" fmla="*/ 6020469 w 12191999"/>
              <a:gd name="connsiteY352" fmla="*/ 1941096 h 2070165"/>
              <a:gd name="connsiteX353" fmla="*/ 6078911 w 12191999"/>
              <a:gd name="connsiteY353" fmla="*/ 1941096 h 2070165"/>
              <a:gd name="connsiteX354" fmla="*/ 6078911 w 12191999"/>
              <a:gd name="connsiteY354" fmla="*/ 1841443 h 2070165"/>
              <a:gd name="connsiteX355" fmla="*/ 8483306 w 12191999"/>
              <a:gd name="connsiteY355" fmla="*/ 1809097 h 2070165"/>
              <a:gd name="connsiteX356" fmla="*/ 8472009 w 12191999"/>
              <a:gd name="connsiteY356" fmla="*/ 1817491 h 2070165"/>
              <a:gd name="connsiteX357" fmla="*/ 8472009 w 12191999"/>
              <a:gd name="connsiteY357" fmla="*/ 1851065 h 2070165"/>
              <a:gd name="connsiteX358" fmla="*/ 8483306 w 12191999"/>
              <a:gd name="connsiteY358" fmla="*/ 1859459 h 2070165"/>
              <a:gd name="connsiteX359" fmla="*/ 9012984 w 12191999"/>
              <a:gd name="connsiteY359" fmla="*/ 1859459 h 2070165"/>
              <a:gd name="connsiteX360" fmla="*/ 9024281 w 12191999"/>
              <a:gd name="connsiteY360" fmla="*/ 1851065 h 2070165"/>
              <a:gd name="connsiteX361" fmla="*/ 9024281 w 12191999"/>
              <a:gd name="connsiteY361" fmla="*/ 1817491 h 2070165"/>
              <a:gd name="connsiteX362" fmla="*/ 9012984 w 12191999"/>
              <a:gd name="connsiteY362" fmla="*/ 1809097 h 2070165"/>
              <a:gd name="connsiteX363" fmla="*/ 6837698 w 12191999"/>
              <a:gd name="connsiteY363" fmla="*/ 1809097 h 2070165"/>
              <a:gd name="connsiteX364" fmla="*/ 6826401 w 12191999"/>
              <a:gd name="connsiteY364" fmla="*/ 1817491 h 2070165"/>
              <a:gd name="connsiteX365" fmla="*/ 6826401 w 12191999"/>
              <a:gd name="connsiteY365" fmla="*/ 1851065 h 2070165"/>
              <a:gd name="connsiteX366" fmla="*/ 6837698 w 12191999"/>
              <a:gd name="connsiteY366" fmla="*/ 1859459 h 2070165"/>
              <a:gd name="connsiteX367" fmla="*/ 7367375 w 12191999"/>
              <a:gd name="connsiteY367" fmla="*/ 1859459 h 2070165"/>
              <a:gd name="connsiteX368" fmla="*/ 7378673 w 12191999"/>
              <a:gd name="connsiteY368" fmla="*/ 1851065 h 2070165"/>
              <a:gd name="connsiteX369" fmla="*/ 7378673 w 12191999"/>
              <a:gd name="connsiteY369" fmla="*/ 1817491 h 2070165"/>
              <a:gd name="connsiteX370" fmla="*/ 7367375 w 12191999"/>
              <a:gd name="connsiteY370" fmla="*/ 1809097 h 2070165"/>
              <a:gd name="connsiteX371" fmla="*/ 3824872 w 12191999"/>
              <a:gd name="connsiteY371" fmla="*/ 1809097 h 2070165"/>
              <a:gd name="connsiteX372" fmla="*/ 3813574 w 12191999"/>
              <a:gd name="connsiteY372" fmla="*/ 1817491 h 2070165"/>
              <a:gd name="connsiteX373" fmla="*/ 3813574 w 12191999"/>
              <a:gd name="connsiteY373" fmla="*/ 1851065 h 2070165"/>
              <a:gd name="connsiteX374" fmla="*/ 3824872 w 12191999"/>
              <a:gd name="connsiteY374" fmla="*/ 1859459 h 2070165"/>
              <a:gd name="connsiteX375" fmla="*/ 4354548 w 12191999"/>
              <a:gd name="connsiteY375" fmla="*/ 1859459 h 2070165"/>
              <a:gd name="connsiteX376" fmla="*/ 4365844 w 12191999"/>
              <a:gd name="connsiteY376" fmla="*/ 1851065 h 2070165"/>
              <a:gd name="connsiteX377" fmla="*/ 4365844 w 12191999"/>
              <a:gd name="connsiteY377" fmla="*/ 1817491 h 2070165"/>
              <a:gd name="connsiteX378" fmla="*/ 4354548 w 12191999"/>
              <a:gd name="connsiteY378" fmla="*/ 1809097 h 2070165"/>
              <a:gd name="connsiteX379" fmla="*/ 5565925 w 12191999"/>
              <a:gd name="connsiteY379" fmla="*/ 1789681 h 2070165"/>
              <a:gd name="connsiteX380" fmla="*/ 5565925 w 12191999"/>
              <a:gd name="connsiteY380" fmla="*/ 1889334 h 2070165"/>
              <a:gd name="connsiteX381" fmla="*/ 5624365 w 12191999"/>
              <a:gd name="connsiteY381" fmla="*/ 1889334 h 2070165"/>
              <a:gd name="connsiteX382" fmla="*/ 5624365 w 12191999"/>
              <a:gd name="connsiteY382" fmla="*/ 1789681 h 2070165"/>
              <a:gd name="connsiteX383" fmla="*/ 5483131 w 12191999"/>
              <a:gd name="connsiteY383" fmla="*/ 1789681 h 2070165"/>
              <a:gd name="connsiteX384" fmla="*/ 5483131 w 12191999"/>
              <a:gd name="connsiteY384" fmla="*/ 1889334 h 2070165"/>
              <a:gd name="connsiteX385" fmla="*/ 5541572 w 12191999"/>
              <a:gd name="connsiteY385" fmla="*/ 1889334 h 2070165"/>
              <a:gd name="connsiteX386" fmla="*/ 5541572 w 12191999"/>
              <a:gd name="connsiteY386" fmla="*/ 1789681 h 2070165"/>
              <a:gd name="connsiteX387" fmla="*/ 5400338 w 12191999"/>
              <a:gd name="connsiteY387" fmla="*/ 1789681 h 2070165"/>
              <a:gd name="connsiteX388" fmla="*/ 5400338 w 12191999"/>
              <a:gd name="connsiteY388" fmla="*/ 1889334 h 2070165"/>
              <a:gd name="connsiteX389" fmla="*/ 5458778 w 12191999"/>
              <a:gd name="connsiteY389" fmla="*/ 1889334 h 2070165"/>
              <a:gd name="connsiteX390" fmla="*/ 5458778 w 12191999"/>
              <a:gd name="connsiteY390" fmla="*/ 1789681 h 2070165"/>
              <a:gd name="connsiteX391" fmla="*/ 5317545 w 12191999"/>
              <a:gd name="connsiteY391" fmla="*/ 1789681 h 2070165"/>
              <a:gd name="connsiteX392" fmla="*/ 5317545 w 12191999"/>
              <a:gd name="connsiteY392" fmla="*/ 1889334 h 2070165"/>
              <a:gd name="connsiteX393" fmla="*/ 5375987 w 12191999"/>
              <a:gd name="connsiteY393" fmla="*/ 1889334 h 2070165"/>
              <a:gd name="connsiteX394" fmla="*/ 5375987 w 12191999"/>
              <a:gd name="connsiteY394" fmla="*/ 1789681 h 2070165"/>
              <a:gd name="connsiteX395" fmla="*/ 5234751 w 12191999"/>
              <a:gd name="connsiteY395" fmla="*/ 1789681 h 2070165"/>
              <a:gd name="connsiteX396" fmla="*/ 5234751 w 12191999"/>
              <a:gd name="connsiteY396" fmla="*/ 1889334 h 2070165"/>
              <a:gd name="connsiteX397" fmla="*/ 5293192 w 12191999"/>
              <a:gd name="connsiteY397" fmla="*/ 1889334 h 2070165"/>
              <a:gd name="connsiteX398" fmla="*/ 5293192 w 12191999"/>
              <a:gd name="connsiteY398" fmla="*/ 1789681 h 2070165"/>
              <a:gd name="connsiteX399" fmla="*/ 9284775 w 12191999"/>
              <a:gd name="connsiteY399" fmla="*/ 1773678 h 2070165"/>
              <a:gd name="connsiteX400" fmla="*/ 9284775 w 12191999"/>
              <a:gd name="connsiteY400" fmla="*/ 1834453 h 2070165"/>
              <a:gd name="connsiteX401" fmla="*/ 9688442 w 12191999"/>
              <a:gd name="connsiteY401" fmla="*/ 1834453 h 2070165"/>
              <a:gd name="connsiteX402" fmla="*/ 9688442 w 12191999"/>
              <a:gd name="connsiteY402" fmla="*/ 1773678 h 2070165"/>
              <a:gd name="connsiteX403" fmla="*/ 9100450 w 12191999"/>
              <a:gd name="connsiteY403" fmla="*/ 1773678 h 2070165"/>
              <a:gd name="connsiteX404" fmla="*/ 9100450 w 12191999"/>
              <a:gd name="connsiteY404" fmla="*/ 1834453 h 2070165"/>
              <a:gd name="connsiteX405" fmla="*/ 9240798 w 12191999"/>
              <a:gd name="connsiteY405" fmla="*/ 1834453 h 2070165"/>
              <a:gd name="connsiteX406" fmla="*/ 9240798 w 12191999"/>
              <a:gd name="connsiteY406" fmla="*/ 1773678 h 2070165"/>
              <a:gd name="connsiteX407" fmla="*/ 2453541 w 12191999"/>
              <a:gd name="connsiteY407" fmla="*/ 1773678 h 2070165"/>
              <a:gd name="connsiteX408" fmla="*/ 2453541 w 12191999"/>
              <a:gd name="connsiteY408" fmla="*/ 1834453 h 2070165"/>
              <a:gd name="connsiteX409" fmla="*/ 3024257 w 12191999"/>
              <a:gd name="connsiteY409" fmla="*/ 1834453 h 2070165"/>
              <a:gd name="connsiteX410" fmla="*/ 3024257 w 12191999"/>
              <a:gd name="connsiteY410" fmla="*/ 1773678 h 2070165"/>
              <a:gd name="connsiteX411" fmla="*/ 2192935 w 12191999"/>
              <a:gd name="connsiteY411" fmla="*/ 1773678 h 2070165"/>
              <a:gd name="connsiteX412" fmla="*/ 2192935 w 12191999"/>
              <a:gd name="connsiteY412" fmla="*/ 1834453 h 2070165"/>
              <a:gd name="connsiteX413" fmla="*/ 2391362 w 12191999"/>
              <a:gd name="connsiteY413" fmla="*/ 1834453 h 2070165"/>
              <a:gd name="connsiteX414" fmla="*/ 2391362 w 12191999"/>
              <a:gd name="connsiteY414" fmla="*/ 1773678 h 2070165"/>
              <a:gd name="connsiteX415" fmla="*/ 7456345 w 12191999"/>
              <a:gd name="connsiteY415" fmla="*/ 1749276 h 2070165"/>
              <a:gd name="connsiteX416" fmla="*/ 7442092 w 12191999"/>
              <a:gd name="connsiteY416" fmla="*/ 1759866 h 2070165"/>
              <a:gd name="connsiteX417" fmla="*/ 7442092 w 12191999"/>
              <a:gd name="connsiteY417" fmla="*/ 1802223 h 2070165"/>
              <a:gd name="connsiteX418" fmla="*/ 7456345 w 12191999"/>
              <a:gd name="connsiteY418" fmla="*/ 1812813 h 2070165"/>
              <a:gd name="connsiteX419" fmla="*/ 7824762 w 12191999"/>
              <a:gd name="connsiteY419" fmla="*/ 1812813 h 2070165"/>
              <a:gd name="connsiteX420" fmla="*/ 7839015 w 12191999"/>
              <a:gd name="connsiteY420" fmla="*/ 1802223 h 2070165"/>
              <a:gd name="connsiteX421" fmla="*/ 7839015 w 12191999"/>
              <a:gd name="connsiteY421" fmla="*/ 1759866 h 2070165"/>
              <a:gd name="connsiteX422" fmla="*/ 7824762 w 12191999"/>
              <a:gd name="connsiteY422" fmla="*/ 1749276 h 2070165"/>
              <a:gd name="connsiteX423" fmla="*/ 1564955 w 12191999"/>
              <a:gd name="connsiteY423" fmla="*/ 1744249 h 2070165"/>
              <a:gd name="connsiteX424" fmla="*/ 2117227 w 12191999"/>
              <a:gd name="connsiteY424" fmla="*/ 1744249 h 2070165"/>
              <a:gd name="connsiteX425" fmla="*/ 2117227 w 12191999"/>
              <a:gd name="connsiteY425" fmla="*/ 1917763 h 2070165"/>
              <a:gd name="connsiteX426" fmla="*/ 1564955 w 12191999"/>
              <a:gd name="connsiteY426" fmla="*/ 1917763 h 2070165"/>
              <a:gd name="connsiteX427" fmla="*/ 12117009 w 12191999"/>
              <a:gd name="connsiteY427" fmla="*/ 1736430 h 2070165"/>
              <a:gd name="connsiteX428" fmla="*/ 12117009 w 12191999"/>
              <a:gd name="connsiteY428" fmla="*/ 1809264 h 2070165"/>
              <a:gd name="connsiteX429" fmla="*/ 12154265 w 12191999"/>
              <a:gd name="connsiteY429" fmla="*/ 1809264 h 2070165"/>
              <a:gd name="connsiteX430" fmla="*/ 12154265 w 12191999"/>
              <a:gd name="connsiteY430" fmla="*/ 1736430 h 2070165"/>
              <a:gd name="connsiteX431" fmla="*/ 12064227 w 12191999"/>
              <a:gd name="connsiteY431" fmla="*/ 1736430 h 2070165"/>
              <a:gd name="connsiteX432" fmla="*/ 12064227 w 12191999"/>
              <a:gd name="connsiteY432" fmla="*/ 1809264 h 2070165"/>
              <a:gd name="connsiteX433" fmla="*/ 12101484 w 12191999"/>
              <a:gd name="connsiteY433" fmla="*/ 1809264 h 2070165"/>
              <a:gd name="connsiteX434" fmla="*/ 12101484 w 12191999"/>
              <a:gd name="connsiteY434" fmla="*/ 1736430 h 2070165"/>
              <a:gd name="connsiteX435" fmla="*/ 12011446 w 12191999"/>
              <a:gd name="connsiteY435" fmla="*/ 1736430 h 2070165"/>
              <a:gd name="connsiteX436" fmla="*/ 12011446 w 12191999"/>
              <a:gd name="connsiteY436" fmla="*/ 1809264 h 2070165"/>
              <a:gd name="connsiteX437" fmla="*/ 12048702 w 12191999"/>
              <a:gd name="connsiteY437" fmla="*/ 1809264 h 2070165"/>
              <a:gd name="connsiteX438" fmla="*/ 12048702 w 12191999"/>
              <a:gd name="connsiteY438" fmla="*/ 1736430 h 2070165"/>
              <a:gd name="connsiteX439" fmla="*/ 11958667 w 12191999"/>
              <a:gd name="connsiteY439" fmla="*/ 1736430 h 2070165"/>
              <a:gd name="connsiteX440" fmla="*/ 11958667 w 12191999"/>
              <a:gd name="connsiteY440" fmla="*/ 1809264 h 2070165"/>
              <a:gd name="connsiteX441" fmla="*/ 11995923 w 12191999"/>
              <a:gd name="connsiteY441" fmla="*/ 1809264 h 2070165"/>
              <a:gd name="connsiteX442" fmla="*/ 11995923 w 12191999"/>
              <a:gd name="connsiteY442" fmla="*/ 1736430 h 2070165"/>
              <a:gd name="connsiteX443" fmla="*/ 11905885 w 12191999"/>
              <a:gd name="connsiteY443" fmla="*/ 1736430 h 2070165"/>
              <a:gd name="connsiteX444" fmla="*/ 11905885 w 12191999"/>
              <a:gd name="connsiteY444" fmla="*/ 1809264 h 2070165"/>
              <a:gd name="connsiteX445" fmla="*/ 11943142 w 12191999"/>
              <a:gd name="connsiteY445" fmla="*/ 1809264 h 2070165"/>
              <a:gd name="connsiteX446" fmla="*/ 11943142 w 12191999"/>
              <a:gd name="connsiteY446" fmla="*/ 1736430 h 2070165"/>
              <a:gd name="connsiteX447" fmla="*/ 6702656 w 12191999"/>
              <a:gd name="connsiteY447" fmla="*/ 1736430 h 2070165"/>
              <a:gd name="connsiteX448" fmla="*/ 6702656 w 12191999"/>
              <a:gd name="connsiteY448" fmla="*/ 1809264 h 2070165"/>
              <a:gd name="connsiteX449" fmla="*/ 6739886 w 12191999"/>
              <a:gd name="connsiteY449" fmla="*/ 1809264 h 2070165"/>
              <a:gd name="connsiteX450" fmla="*/ 6739886 w 12191999"/>
              <a:gd name="connsiteY450" fmla="*/ 1736430 h 2070165"/>
              <a:gd name="connsiteX451" fmla="*/ 6649915 w 12191999"/>
              <a:gd name="connsiteY451" fmla="*/ 1736430 h 2070165"/>
              <a:gd name="connsiteX452" fmla="*/ 6649915 w 12191999"/>
              <a:gd name="connsiteY452" fmla="*/ 1809264 h 2070165"/>
              <a:gd name="connsiteX453" fmla="*/ 6687144 w 12191999"/>
              <a:gd name="connsiteY453" fmla="*/ 1809264 h 2070165"/>
              <a:gd name="connsiteX454" fmla="*/ 6687144 w 12191999"/>
              <a:gd name="connsiteY454" fmla="*/ 1736430 h 2070165"/>
              <a:gd name="connsiteX455" fmla="*/ 6597173 w 12191999"/>
              <a:gd name="connsiteY455" fmla="*/ 1736430 h 2070165"/>
              <a:gd name="connsiteX456" fmla="*/ 6597173 w 12191999"/>
              <a:gd name="connsiteY456" fmla="*/ 1809264 h 2070165"/>
              <a:gd name="connsiteX457" fmla="*/ 6634402 w 12191999"/>
              <a:gd name="connsiteY457" fmla="*/ 1809264 h 2070165"/>
              <a:gd name="connsiteX458" fmla="*/ 6634402 w 12191999"/>
              <a:gd name="connsiteY458" fmla="*/ 1736430 h 2070165"/>
              <a:gd name="connsiteX459" fmla="*/ 6544431 w 12191999"/>
              <a:gd name="connsiteY459" fmla="*/ 1736430 h 2070165"/>
              <a:gd name="connsiteX460" fmla="*/ 6544431 w 12191999"/>
              <a:gd name="connsiteY460" fmla="*/ 1809264 h 2070165"/>
              <a:gd name="connsiteX461" fmla="*/ 6581659 w 12191999"/>
              <a:gd name="connsiteY461" fmla="*/ 1809264 h 2070165"/>
              <a:gd name="connsiteX462" fmla="*/ 6581659 w 12191999"/>
              <a:gd name="connsiteY462" fmla="*/ 1736430 h 2070165"/>
              <a:gd name="connsiteX463" fmla="*/ 6491689 w 12191999"/>
              <a:gd name="connsiteY463" fmla="*/ 1736430 h 2070165"/>
              <a:gd name="connsiteX464" fmla="*/ 6491689 w 12191999"/>
              <a:gd name="connsiteY464" fmla="*/ 1809264 h 2070165"/>
              <a:gd name="connsiteX465" fmla="*/ 6528917 w 12191999"/>
              <a:gd name="connsiteY465" fmla="*/ 1809264 h 2070165"/>
              <a:gd name="connsiteX466" fmla="*/ 6528917 w 12191999"/>
              <a:gd name="connsiteY466" fmla="*/ 1736430 h 2070165"/>
              <a:gd name="connsiteX467" fmla="*/ 5906817 w 12191999"/>
              <a:gd name="connsiteY467" fmla="*/ 1736430 h 2070165"/>
              <a:gd name="connsiteX468" fmla="*/ 5906817 w 12191999"/>
              <a:gd name="connsiteY468" fmla="*/ 1809264 h 2070165"/>
              <a:gd name="connsiteX469" fmla="*/ 5944045 w 12191999"/>
              <a:gd name="connsiteY469" fmla="*/ 1809264 h 2070165"/>
              <a:gd name="connsiteX470" fmla="*/ 5944045 w 12191999"/>
              <a:gd name="connsiteY470" fmla="*/ 1736430 h 2070165"/>
              <a:gd name="connsiteX471" fmla="*/ 5854075 w 12191999"/>
              <a:gd name="connsiteY471" fmla="*/ 1736430 h 2070165"/>
              <a:gd name="connsiteX472" fmla="*/ 5854075 w 12191999"/>
              <a:gd name="connsiteY472" fmla="*/ 1809264 h 2070165"/>
              <a:gd name="connsiteX473" fmla="*/ 5891303 w 12191999"/>
              <a:gd name="connsiteY473" fmla="*/ 1809264 h 2070165"/>
              <a:gd name="connsiteX474" fmla="*/ 5891303 w 12191999"/>
              <a:gd name="connsiteY474" fmla="*/ 1736430 h 2070165"/>
              <a:gd name="connsiteX475" fmla="*/ 5801332 w 12191999"/>
              <a:gd name="connsiteY475" fmla="*/ 1736430 h 2070165"/>
              <a:gd name="connsiteX476" fmla="*/ 5801332 w 12191999"/>
              <a:gd name="connsiteY476" fmla="*/ 1809264 h 2070165"/>
              <a:gd name="connsiteX477" fmla="*/ 5838561 w 12191999"/>
              <a:gd name="connsiteY477" fmla="*/ 1809264 h 2070165"/>
              <a:gd name="connsiteX478" fmla="*/ 5838561 w 12191999"/>
              <a:gd name="connsiteY478" fmla="*/ 1736430 h 2070165"/>
              <a:gd name="connsiteX479" fmla="*/ 5748590 w 12191999"/>
              <a:gd name="connsiteY479" fmla="*/ 1736430 h 2070165"/>
              <a:gd name="connsiteX480" fmla="*/ 5748590 w 12191999"/>
              <a:gd name="connsiteY480" fmla="*/ 1809264 h 2070165"/>
              <a:gd name="connsiteX481" fmla="*/ 5785819 w 12191999"/>
              <a:gd name="connsiteY481" fmla="*/ 1809264 h 2070165"/>
              <a:gd name="connsiteX482" fmla="*/ 5785819 w 12191999"/>
              <a:gd name="connsiteY482" fmla="*/ 1736430 h 2070165"/>
              <a:gd name="connsiteX483" fmla="*/ 5695848 w 12191999"/>
              <a:gd name="connsiteY483" fmla="*/ 1736430 h 2070165"/>
              <a:gd name="connsiteX484" fmla="*/ 5695848 w 12191999"/>
              <a:gd name="connsiteY484" fmla="*/ 1809264 h 2070165"/>
              <a:gd name="connsiteX485" fmla="*/ 5733078 w 12191999"/>
              <a:gd name="connsiteY485" fmla="*/ 1809264 h 2070165"/>
              <a:gd name="connsiteX486" fmla="*/ 5733078 w 12191999"/>
              <a:gd name="connsiteY486" fmla="*/ 1736430 h 2070165"/>
              <a:gd name="connsiteX487" fmla="*/ 4699491 w 12191999"/>
              <a:gd name="connsiteY487" fmla="*/ 1736430 h 2070165"/>
              <a:gd name="connsiteX488" fmla="*/ 4699491 w 12191999"/>
              <a:gd name="connsiteY488" fmla="*/ 1809264 h 2070165"/>
              <a:gd name="connsiteX489" fmla="*/ 4743820 w 12191999"/>
              <a:gd name="connsiteY489" fmla="*/ 1809264 h 2070165"/>
              <a:gd name="connsiteX490" fmla="*/ 4743820 w 12191999"/>
              <a:gd name="connsiteY490" fmla="*/ 1736430 h 2070165"/>
              <a:gd name="connsiteX491" fmla="*/ 4636694 w 12191999"/>
              <a:gd name="connsiteY491" fmla="*/ 1736430 h 2070165"/>
              <a:gd name="connsiteX492" fmla="*/ 4636694 w 12191999"/>
              <a:gd name="connsiteY492" fmla="*/ 1809264 h 2070165"/>
              <a:gd name="connsiteX493" fmla="*/ 4681020 w 12191999"/>
              <a:gd name="connsiteY493" fmla="*/ 1809264 h 2070165"/>
              <a:gd name="connsiteX494" fmla="*/ 4681020 w 12191999"/>
              <a:gd name="connsiteY494" fmla="*/ 1736430 h 2070165"/>
              <a:gd name="connsiteX495" fmla="*/ 4573897 w 12191999"/>
              <a:gd name="connsiteY495" fmla="*/ 1736430 h 2070165"/>
              <a:gd name="connsiteX496" fmla="*/ 4573897 w 12191999"/>
              <a:gd name="connsiteY496" fmla="*/ 1809264 h 2070165"/>
              <a:gd name="connsiteX497" fmla="*/ 4618223 w 12191999"/>
              <a:gd name="connsiteY497" fmla="*/ 1809264 h 2070165"/>
              <a:gd name="connsiteX498" fmla="*/ 4618223 w 12191999"/>
              <a:gd name="connsiteY498" fmla="*/ 1736430 h 2070165"/>
              <a:gd name="connsiteX499" fmla="*/ 4511099 w 12191999"/>
              <a:gd name="connsiteY499" fmla="*/ 1736430 h 2070165"/>
              <a:gd name="connsiteX500" fmla="*/ 4511099 w 12191999"/>
              <a:gd name="connsiteY500" fmla="*/ 1809264 h 2070165"/>
              <a:gd name="connsiteX501" fmla="*/ 4555424 w 12191999"/>
              <a:gd name="connsiteY501" fmla="*/ 1809264 h 2070165"/>
              <a:gd name="connsiteX502" fmla="*/ 4555424 w 12191999"/>
              <a:gd name="connsiteY502" fmla="*/ 1736430 h 2070165"/>
              <a:gd name="connsiteX503" fmla="*/ 4448302 w 12191999"/>
              <a:gd name="connsiteY503" fmla="*/ 1736430 h 2070165"/>
              <a:gd name="connsiteX504" fmla="*/ 4448302 w 12191999"/>
              <a:gd name="connsiteY504" fmla="*/ 1809264 h 2070165"/>
              <a:gd name="connsiteX505" fmla="*/ 4492627 w 12191999"/>
              <a:gd name="connsiteY505" fmla="*/ 1809264 h 2070165"/>
              <a:gd name="connsiteX506" fmla="*/ 4492627 w 12191999"/>
              <a:gd name="connsiteY506" fmla="*/ 1736430 h 2070165"/>
              <a:gd name="connsiteX507" fmla="*/ 5150487 w 12191999"/>
              <a:gd name="connsiteY507" fmla="*/ 1730766 h 2070165"/>
              <a:gd name="connsiteX508" fmla="*/ 5150487 w 12191999"/>
              <a:gd name="connsiteY508" fmla="*/ 1830419 h 2070165"/>
              <a:gd name="connsiteX509" fmla="*/ 5208929 w 12191999"/>
              <a:gd name="connsiteY509" fmla="*/ 1830419 h 2070165"/>
              <a:gd name="connsiteX510" fmla="*/ 5208929 w 12191999"/>
              <a:gd name="connsiteY510" fmla="*/ 1730766 h 2070165"/>
              <a:gd name="connsiteX511" fmla="*/ 5067695 w 12191999"/>
              <a:gd name="connsiteY511" fmla="*/ 1730766 h 2070165"/>
              <a:gd name="connsiteX512" fmla="*/ 5067695 w 12191999"/>
              <a:gd name="connsiteY512" fmla="*/ 1830419 h 2070165"/>
              <a:gd name="connsiteX513" fmla="*/ 5126136 w 12191999"/>
              <a:gd name="connsiteY513" fmla="*/ 1830419 h 2070165"/>
              <a:gd name="connsiteX514" fmla="*/ 5126136 w 12191999"/>
              <a:gd name="connsiteY514" fmla="*/ 1730766 h 2070165"/>
              <a:gd name="connsiteX515" fmla="*/ 4984899 w 12191999"/>
              <a:gd name="connsiteY515" fmla="*/ 1730766 h 2070165"/>
              <a:gd name="connsiteX516" fmla="*/ 4984899 w 12191999"/>
              <a:gd name="connsiteY516" fmla="*/ 1830419 h 2070165"/>
              <a:gd name="connsiteX517" fmla="*/ 5043342 w 12191999"/>
              <a:gd name="connsiteY517" fmla="*/ 1830419 h 2070165"/>
              <a:gd name="connsiteX518" fmla="*/ 5043342 w 12191999"/>
              <a:gd name="connsiteY518" fmla="*/ 1730766 h 2070165"/>
              <a:gd name="connsiteX519" fmla="*/ 4902107 w 12191999"/>
              <a:gd name="connsiteY519" fmla="*/ 1730766 h 2070165"/>
              <a:gd name="connsiteX520" fmla="*/ 4902107 w 12191999"/>
              <a:gd name="connsiteY520" fmla="*/ 1830419 h 2070165"/>
              <a:gd name="connsiteX521" fmla="*/ 4960549 w 12191999"/>
              <a:gd name="connsiteY521" fmla="*/ 1830419 h 2070165"/>
              <a:gd name="connsiteX522" fmla="*/ 4960549 w 12191999"/>
              <a:gd name="connsiteY522" fmla="*/ 1730766 h 2070165"/>
              <a:gd name="connsiteX523" fmla="*/ 4819315 w 12191999"/>
              <a:gd name="connsiteY523" fmla="*/ 1730766 h 2070165"/>
              <a:gd name="connsiteX524" fmla="*/ 4819315 w 12191999"/>
              <a:gd name="connsiteY524" fmla="*/ 1830419 h 2070165"/>
              <a:gd name="connsiteX525" fmla="*/ 4877755 w 12191999"/>
              <a:gd name="connsiteY525" fmla="*/ 1830419 h 2070165"/>
              <a:gd name="connsiteX526" fmla="*/ 4877755 w 12191999"/>
              <a:gd name="connsiteY526" fmla="*/ 1730766 h 2070165"/>
              <a:gd name="connsiteX527" fmla="*/ 6351644 w 12191999"/>
              <a:gd name="connsiteY527" fmla="*/ 1709421 h 2070165"/>
              <a:gd name="connsiteX528" fmla="*/ 6351644 w 12191999"/>
              <a:gd name="connsiteY528" fmla="*/ 1809074 h 2070165"/>
              <a:gd name="connsiteX529" fmla="*/ 6410085 w 12191999"/>
              <a:gd name="connsiteY529" fmla="*/ 1809074 h 2070165"/>
              <a:gd name="connsiteX530" fmla="*/ 6410085 w 12191999"/>
              <a:gd name="connsiteY530" fmla="*/ 1709421 h 2070165"/>
              <a:gd name="connsiteX531" fmla="*/ 6268849 w 12191999"/>
              <a:gd name="connsiteY531" fmla="*/ 1709421 h 2070165"/>
              <a:gd name="connsiteX532" fmla="*/ 6268849 w 12191999"/>
              <a:gd name="connsiteY532" fmla="*/ 1809074 h 2070165"/>
              <a:gd name="connsiteX533" fmla="*/ 6327291 w 12191999"/>
              <a:gd name="connsiteY533" fmla="*/ 1809074 h 2070165"/>
              <a:gd name="connsiteX534" fmla="*/ 6327291 w 12191999"/>
              <a:gd name="connsiteY534" fmla="*/ 1709421 h 2070165"/>
              <a:gd name="connsiteX535" fmla="*/ 6186056 w 12191999"/>
              <a:gd name="connsiteY535" fmla="*/ 1709421 h 2070165"/>
              <a:gd name="connsiteX536" fmla="*/ 6186056 w 12191999"/>
              <a:gd name="connsiteY536" fmla="*/ 1809074 h 2070165"/>
              <a:gd name="connsiteX537" fmla="*/ 6244498 w 12191999"/>
              <a:gd name="connsiteY537" fmla="*/ 1809074 h 2070165"/>
              <a:gd name="connsiteX538" fmla="*/ 6244498 w 12191999"/>
              <a:gd name="connsiteY538" fmla="*/ 1709421 h 2070165"/>
              <a:gd name="connsiteX539" fmla="*/ 6103264 w 12191999"/>
              <a:gd name="connsiteY539" fmla="*/ 1709421 h 2070165"/>
              <a:gd name="connsiteX540" fmla="*/ 6103264 w 12191999"/>
              <a:gd name="connsiteY540" fmla="*/ 1809074 h 2070165"/>
              <a:gd name="connsiteX541" fmla="*/ 6161704 w 12191999"/>
              <a:gd name="connsiteY541" fmla="*/ 1809074 h 2070165"/>
              <a:gd name="connsiteX542" fmla="*/ 6161704 w 12191999"/>
              <a:gd name="connsiteY542" fmla="*/ 1709421 h 2070165"/>
              <a:gd name="connsiteX543" fmla="*/ 6020469 w 12191999"/>
              <a:gd name="connsiteY543" fmla="*/ 1709421 h 2070165"/>
              <a:gd name="connsiteX544" fmla="*/ 6020469 w 12191999"/>
              <a:gd name="connsiteY544" fmla="*/ 1809074 h 2070165"/>
              <a:gd name="connsiteX545" fmla="*/ 6078911 w 12191999"/>
              <a:gd name="connsiteY545" fmla="*/ 1809074 h 2070165"/>
              <a:gd name="connsiteX546" fmla="*/ 6078911 w 12191999"/>
              <a:gd name="connsiteY546" fmla="*/ 1709421 h 2070165"/>
              <a:gd name="connsiteX547" fmla="*/ 8483306 w 12191999"/>
              <a:gd name="connsiteY547" fmla="*/ 1707602 h 2070165"/>
              <a:gd name="connsiteX548" fmla="*/ 8472009 w 12191999"/>
              <a:gd name="connsiteY548" fmla="*/ 1715996 h 2070165"/>
              <a:gd name="connsiteX549" fmla="*/ 8472009 w 12191999"/>
              <a:gd name="connsiteY549" fmla="*/ 1749570 h 2070165"/>
              <a:gd name="connsiteX550" fmla="*/ 8483306 w 12191999"/>
              <a:gd name="connsiteY550" fmla="*/ 1757964 h 2070165"/>
              <a:gd name="connsiteX551" fmla="*/ 9012984 w 12191999"/>
              <a:gd name="connsiteY551" fmla="*/ 1757964 h 2070165"/>
              <a:gd name="connsiteX552" fmla="*/ 9024281 w 12191999"/>
              <a:gd name="connsiteY552" fmla="*/ 1749570 h 2070165"/>
              <a:gd name="connsiteX553" fmla="*/ 9024281 w 12191999"/>
              <a:gd name="connsiteY553" fmla="*/ 1715996 h 2070165"/>
              <a:gd name="connsiteX554" fmla="*/ 9012984 w 12191999"/>
              <a:gd name="connsiteY554" fmla="*/ 1707602 h 2070165"/>
              <a:gd name="connsiteX555" fmla="*/ 6837698 w 12191999"/>
              <a:gd name="connsiteY555" fmla="*/ 1707602 h 2070165"/>
              <a:gd name="connsiteX556" fmla="*/ 6826401 w 12191999"/>
              <a:gd name="connsiteY556" fmla="*/ 1715996 h 2070165"/>
              <a:gd name="connsiteX557" fmla="*/ 6826401 w 12191999"/>
              <a:gd name="connsiteY557" fmla="*/ 1749570 h 2070165"/>
              <a:gd name="connsiteX558" fmla="*/ 6837698 w 12191999"/>
              <a:gd name="connsiteY558" fmla="*/ 1757964 h 2070165"/>
              <a:gd name="connsiteX559" fmla="*/ 7367375 w 12191999"/>
              <a:gd name="connsiteY559" fmla="*/ 1757964 h 2070165"/>
              <a:gd name="connsiteX560" fmla="*/ 7378673 w 12191999"/>
              <a:gd name="connsiteY560" fmla="*/ 1749570 h 2070165"/>
              <a:gd name="connsiteX561" fmla="*/ 7378673 w 12191999"/>
              <a:gd name="connsiteY561" fmla="*/ 1715996 h 2070165"/>
              <a:gd name="connsiteX562" fmla="*/ 7367375 w 12191999"/>
              <a:gd name="connsiteY562" fmla="*/ 1707602 h 2070165"/>
              <a:gd name="connsiteX563" fmla="*/ 3824872 w 12191999"/>
              <a:gd name="connsiteY563" fmla="*/ 1707602 h 2070165"/>
              <a:gd name="connsiteX564" fmla="*/ 3813574 w 12191999"/>
              <a:gd name="connsiteY564" fmla="*/ 1715996 h 2070165"/>
              <a:gd name="connsiteX565" fmla="*/ 3813574 w 12191999"/>
              <a:gd name="connsiteY565" fmla="*/ 1749570 h 2070165"/>
              <a:gd name="connsiteX566" fmla="*/ 3824872 w 12191999"/>
              <a:gd name="connsiteY566" fmla="*/ 1757964 h 2070165"/>
              <a:gd name="connsiteX567" fmla="*/ 4354548 w 12191999"/>
              <a:gd name="connsiteY567" fmla="*/ 1757964 h 2070165"/>
              <a:gd name="connsiteX568" fmla="*/ 4365844 w 12191999"/>
              <a:gd name="connsiteY568" fmla="*/ 1749570 h 2070165"/>
              <a:gd name="connsiteX569" fmla="*/ 4365844 w 12191999"/>
              <a:gd name="connsiteY569" fmla="*/ 1715996 h 2070165"/>
              <a:gd name="connsiteX570" fmla="*/ 4354548 w 12191999"/>
              <a:gd name="connsiteY570" fmla="*/ 1707602 h 2070165"/>
              <a:gd name="connsiteX571" fmla="*/ 5565925 w 12191999"/>
              <a:gd name="connsiteY571" fmla="*/ 1671850 h 2070165"/>
              <a:gd name="connsiteX572" fmla="*/ 5565925 w 12191999"/>
              <a:gd name="connsiteY572" fmla="*/ 1771503 h 2070165"/>
              <a:gd name="connsiteX573" fmla="*/ 5624365 w 12191999"/>
              <a:gd name="connsiteY573" fmla="*/ 1771503 h 2070165"/>
              <a:gd name="connsiteX574" fmla="*/ 5624365 w 12191999"/>
              <a:gd name="connsiteY574" fmla="*/ 1671850 h 2070165"/>
              <a:gd name="connsiteX575" fmla="*/ 5483131 w 12191999"/>
              <a:gd name="connsiteY575" fmla="*/ 1671850 h 2070165"/>
              <a:gd name="connsiteX576" fmla="*/ 5483131 w 12191999"/>
              <a:gd name="connsiteY576" fmla="*/ 1771503 h 2070165"/>
              <a:gd name="connsiteX577" fmla="*/ 5541572 w 12191999"/>
              <a:gd name="connsiteY577" fmla="*/ 1771503 h 2070165"/>
              <a:gd name="connsiteX578" fmla="*/ 5541572 w 12191999"/>
              <a:gd name="connsiteY578" fmla="*/ 1671850 h 2070165"/>
              <a:gd name="connsiteX579" fmla="*/ 5400338 w 12191999"/>
              <a:gd name="connsiteY579" fmla="*/ 1671850 h 2070165"/>
              <a:gd name="connsiteX580" fmla="*/ 5400338 w 12191999"/>
              <a:gd name="connsiteY580" fmla="*/ 1771503 h 2070165"/>
              <a:gd name="connsiteX581" fmla="*/ 5458778 w 12191999"/>
              <a:gd name="connsiteY581" fmla="*/ 1771503 h 2070165"/>
              <a:gd name="connsiteX582" fmla="*/ 5458778 w 12191999"/>
              <a:gd name="connsiteY582" fmla="*/ 1671850 h 2070165"/>
              <a:gd name="connsiteX583" fmla="*/ 5317545 w 12191999"/>
              <a:gd name="connsiteY583" fmla="*/ 1671850 h 2070165"/>
              <a:gd name="connsiteX584" fmla="*/ 5317545 w 12191999"/>
              <a:gd name="connsiteY584" fmla="*/ 1771503 h 2070165"/>
              <a:gd name="connsiteX585" fmla="*/ 5375987 w 12191999"/>
              <a:gd name="connsiteY585" fmla="*/ 1771503 h 2070165"/>
              <a:gd name="connsiteX586" fmla="*/ 5375987 w 12191999"/>
              <a:gd name="connsiteY586" fmla="*/ 1671850 h 2070165"/>
              <a:gd name="connsiteX587" fmla="*/ 5234751 w 12191999"/>
              <a:gd name="connsiteY587" fmla="*/ 1671850 h 2070165"/>
              <a:gd name="connsiteX588" fmla="*/ 5234751 w 12191999"/>
              <a:gd name="connsiteY588" fmla="*/ 1771503 h 2070165"/>
              <a:gd name="connsiteX589" fmla="*/ 5293192 w 12191999"/>
              <a:gd name="connsiteY589" fmla="*/ 1771503 h 2070165"/>
              <a:gd name="connsiteX590" fmla="*/ 5293192 w 12191999"/>
              <a:gd name="connsiteY590" fmla="*/ 1671850 h 2070165"/>
              <a:gd name="connsiteX591" fmla="*/ 9284775 w 12191999"/>
              <a:gd name="connsiteY591" fmla="*/ 1670442 h 2070165"/>
              <a:gd name="connsiteX592" fmla="*/ 9284775 w 12191999"/>
              <a:gd name="connsiteY592" fmla="*/ 1731218 h 2070165"/>
              <a:gd name="connsiteX593" fmla="*/ 9688441 w 12191999"/>
              <a:gd name="connsiteY593" fmla="*/ 1731218 h 2070165"/>
              <a:gd name="connsiteX594" fmla="*/ 9688441 w 12191999"/>
              <a:gd name="connsiteY594" fmla="*/ 1670442 h 2070165"/>
              <a:gd name="connsiteX595" fmla="*/ 9100450 w 12191999"/>
              <a:gd name="connsiteY595" fmla="*/ 1670442 h 2070165"/>
              <a:gd name="connsiteX596" fmla="*/ 9100450 w 12191999"/>
              <a:gd name="connsiteY596" fmla="*/ 1731218 h 2070165"/>
              <a:gd name="connsiteX597" fmla="*/ 9240798 w 12191999"/>
              <a:gd name="connsiteY597" fmla="*/ 1731218 h 2070165"/>
              <a:gd name="connsiteX598" fmla="*/ 9240798 w 12191999"/>
              <a:gd name="connsiteY598" fmla="*/ 1670442 h 2070165"/>
              <a:gd name="connsiteX599" fmla="*/ 2453541 w 12191999"/>
              <a:gd name="connsiteY599" fmla="*/ 1670442 h 2070165"/>
              <a:gd name="connsiteX600" fmla="*/ 2453541 w 12191999"/>
              <a:gd name="connsiteY600" fmla="*/ 1731218 h 2070165"/>
              <a:gd name="connsiteX601" fmla="*/ 3024257 w 12191999"/>
              <a:gd name="connsiteY601" fmla="*/ 1731218 h 2070165"/>
              <a:gd name="connsiteX602" fmla="*/ 3024257 w 12191999"/>
              <a:gd name="connsiteY602" fmla="*/ 1670442 h 2070165"/>
              <a:gd name="connsiteX603" fmla="*/ 2192935 w 12191999"/>
              <a:gd name="connsiteY603" fmla="*/ 1670442 h 2070165"/>
              <a:gd name="connsiteX604" fmla="*/ 2192935 w 12191999"/>
              <a:gd name="connsiteY604" fmla="*/ 1731218 h 2070165"/>
              <a:gd name="connsiteX605" fmla="*/ 2391362 w 12191999"/>
              <a:gd name="connsiteY605" fmla="*/ 1731218 h 2070165"/>
              <a:gd name="connsiteX606" fmla="*/ 2391362 w 12191999"/>
              <a:gd name="connsiteY606" fmla="*/ 1670442 h 2070165"/>
              <a:gd name="connsiteX607" fmla="*/ 11142869 w 12191999"/>
              <a:gd name="connsiteY607" fmla="*/ 1653989 h 2070165"/>
              <a:gd name="connsiteX608" fmla="*/ 11142869 w 12191999"/>
              <a:gd name="connsiteY608" fmla="*/ 1777614 h 2070165"/>
              <a:gd name="connsiteX609" fmla="*/ 11228389 w 12191999"/>
              <a:gd name="connsiteY609" fmla="*/ 1777614 h 2070165"/>
              <a:gd name="connsiteX610" fmla="*/ 11228389 w 12191999"/>
              <a:gd name="connsiteY610" fmla="*/ 1653989 h 2070165"/>
              <a:gd name="connsiteX611" fmla="*/ 11001633 w 12191999"/>
              <a:gd name="connsiteY611" fmla="*/ 1653989 h 2070165"/>
              <a:gd name="connsiteX612" fmla="*/ 11001633 w 12191999"/>
              <a:gd name="connsiteY612" fmla="*/ 1777614 h 2070165"/>
              <a:gd name="connsiteX613" fmla="*/ 11087153 w 12191999"/>
              <a:gd name="connsiteY613" fmla="*/ 1777614 h 2070165"/>
              <a:gd name="connsiteX614" fmla="*/ 11087153 w 12191999"/>
              <a:gd name="connsiteY614" fmla="*/ 1653989 h 2070165"/>
              <a:gd name="connsiteX615" fmla="*/ 10860302 w 12191999"/>
              <a:gd name="connsiteY615" fmla="*/ 1653989 h 2070165"/>
              <a:gd name="connsiteX616" fmla="*/ 10860302 w 12191999"/>
              <a:gd name="connsiteY616" fmla="*/ 1777614 h 2070165"/>
              <a:gd name="connsiteX617" fmla="*/ 10945822 w 12191999"/>
              <a:gd name="connsiteY617" fmla="*/ 1777614 h 2070165"/>
              <a:gd name="connsiteX618" fmla="*/ 10945822 w 12191999"/>
              <a:gd name="connsiteY618" fmla="*/ 1653989 h 2070165"/>
              <a:gd name="connsiteX619" fmla="*/ 10715105 w 12191999"/>
              <a:gd name="connsiteY619" fmla="*/ 1653989 h 2070165"/>
              <a:gd name="connsiteX620" fmla="*/ 10715105 w 12191999"/>
              <a:gd name="connsiteY620" fmla="*/ 1777614 h 2070165"/>
              <a:gd name="connsiteX621" fmla="*/ 10800625 w 12191999"/>
              <a:gd name="connsiteY621" fmla="*/ 1777614 h 2070165"/>
              <a:gd name="connsiteX622" fmla="*/ 10800625 w 12191999"/>
              <a:gd name="connsiteY622" fmla="*/ 1653989 h 2070165"/>
              <a:gd name="connsiteX623" fmla="*/ 10569911 w 12191999"/>
              <a:gd name="connsiteY623" fmla="*/ 1653989 h 2070165"/>
              <a:gd name="connsiteX624" fmla="*/ 10569911 w 12191999"/>
              <a:gd name="connsiteY624" fmla="*/ 1777614 h 2070165"/>
              <a:gd name="connsiteX625" fmla="*/ 10655431 w 12191999"/>
              <a:gd name="connsiteY625" fmla="*/ 1777614 h 2070165"/>
              <a:gd name="connsiteX626" fmla="*/ 10655431 w 12191999"/>
              <a:gd name="connsiteY626" fmla="*/ 1653989 h 2070165"/>
              <a:gd name="connsiteX627" fmla="*/ 10424717 w 12191999"/>
              <a:gd name="connsiteY627" fmla="*/ 1653989 h 2070165"/>
              <a:gd name="connsiteX628" fmla="*/ 10424717 w 12191999"/>
              <a:gd name="connsiteY628" fmla="*/ 1777614 h 2070165"/>
              <a:gd name="connsiteX629" fmla="*/ 10510237 w 12191999"/>
              <a:gd name="connsiteY629" fmla="*/ 1777614 h 2070165"/>
              <a:gd name="connsiteX630" fmla="*/ 10510237 w 12191999"/>
              <a:gd name="connsiteY630" fmla="*/ 1653989 h 2070165"/>
              <a:gd name="connsiteX631" fmla="*/ 10279521 w 12191999"/>
              <a:gd name="connsiteY631" fmla="*/ 1653989 h 2070165"/>
              <a:gd name="connsiteX632" fmla="*/ 10279521 w 12191999"/>
              <a:gd name="connsiteY632" fmla="*/ 1777614 h 2070165"/>
              <a:gd name="connsiteX633" fmla="*/ 10365041 w 12191999"/>
              <a:gd name="connsiteY633" fmla="*/ 1777614 h 2070165"/>
              <a:gd name="connsiteX634" fmla="*/ 10365041 w 12191999"/>
              <a:gd name="connsiteY634" fmla="*/ 1653989 h 2070165"/>
              <a:gd name="connsiteX635" fmla="*/ 10134328 w 12191999"/>
              <a:gd name="connsiteY635" fmla="*/ 1653989 h 2070165"/>
              <a:gd name="connsiteX636" fmla="*/ 10134328 w 12191999"/>
              <a:gd name="connsiteY636" fmla="*/ 1777614 h 2070165"/>
              <a:gd name="connsiteX637" fmla="*/ 10219847 w 12191999"/>
              <a:gd name="connsiteY637" fmla="*/ 1777614 h 2070165"/>
              <a:gd name="connsiteX638" fmla="*/ 10219847 w 12191999"/>
              <a:gd name="connsiteY638" fmla="*/ 1653989 h 2070165"/>
              <a:gd name="connsiteX639" fmla="*/ 9989134 w 12191999"/>
              <a:gd name="connsiteY639" fmla="*/ 1653989 h 2070165"/>
              <a:gd name="connsiteX640" fmla="*/ 9989134 w 12191999"/>
              <a:gd name="connsiteY640" fmla="*/ 1777614 h 2070165"/>
              <a:gd name="connsiteX641" fmla="*/ 10074653 w 12191999"/>
              <a:gd name="connsiteY641" fmla="*/ 1777614 h 2070165"/>
              <a:gd name="connsiteX642" fmla="*/ 10074653 w 12191999"/>
              <a:gd name="connsiteY642" fmla="*/ 1653989 h 2070165"/>
              <a:gd name="connsiteX643" fmla="*/ 1384659 w 12191999"/>
              <a:gd name="connsiteY643" fmla="*/ 1653989 h 2070165"/>
              <a:gd name="connsiteX644" fmla="*/ 1384659 w 12191999"/>
              <a:gd name="connsiteY644" fmla="*/ 1777614 h 2070165"/>
              <a:gd name="connsiteX645" fmla="*/ 1470179 w 12191999"/>
              <a:gd name="connsiteY645" fmla="*/ 1777614 h 2070165"/>
              <a:gd name="connsiteX646" fmla="*/ 1470179 w 12191999"/>
              <a:gd name="connsiteY646" fmla="*/ 1653989 h 2070165"/>
              <a:gd name="connsiteX647" fmla="*/ 1243423 w 12191999"/>
              <a:gd name="connsiteY647" fmla="*/ 1653989 h 2070165"/>
              <a:gd name="connsiteX648" fmla="*/ 1243423 w 12191999"/>
              <a:gd name="connsiteY648" fmla="*/ 1777614 h 2070165"/>
              <a:gd name="connsiteX649" fmla="*/ 1328943 w 12191999"/>
              <a:gd name="connsiteY649" fmla="*/ 1777614 h 2070165"/>
              <a:gd name="connsiteX650" fmla="*/ 1328943 w 12191999"/>
              <a:gd name="connsiteY650" fmla="*/ 1653989 h 2070165"/>
              <a:gd name="connsiteX651" fmla="*/ 1102092 w 12191999"/>
              <a:gd name="connsiteY651" fmla="*/ 1653989 h 2070165"/>
              <a:gd name="connsiteX652" fmla="*/ 1102092 w 12191999"/>
              <a:gd name="connsiteY652" fmla="*/ 1777614 h 2070165"/>
              <a:gd name="connsiteX653" fmla="*/ 1187612 w 12191999"/>
              <a:gd name="connsiteY653" fmla="*/ 1777614 h 2070165"/>
              <a:gd name="connsiteX654" fmla="*/ 1187612 w 12191999"/>
              <a:gd name="connsiteY654" fmla="*/ 1653989 h 2070165"/>
              <a:gd name="connsiteX655" fmla="*/ 956896 w 12191999"/>
              <a:gd name="connsiteY655" fmla="*/ 1653989 h 2070165"/>
              <a:gd name="connsiteX656" fmla="*/ 956896 w 12191999"/>
              <a:gd name="connsiteY656" fmla="*/ 1777614 h 2070165"/>
              <a:gd name="connsiteX657" fmla="*/ 1042416 w 12191999"/>
              <a:gd name="connsiteY657" fmla="*/ 1777614 h 2070165"/>
              <a:gd name="connsiteX658" fmla="*/ 1042416 w 12191999"/>
              <a:gd name="connsiteY658" fmla="*/ 1653989 h 2070165"/>
              <a:gd name="connsiteX659" fmla="*/ 811701 w 12191999"/>
              <a:gd name="connsiteY659" fmla="*/ 1653989 h 2070165"/>
              <a:gd name="connsiteX660" fmla="*/ 811701 w 12191999"/>
              <a:gd name="connsiteY660" fmla="*/ 1777614 h 2070165"/>
              <a:gd name="connsiteX661" fmla="*/ 897221 w 12191999"/>
              <a:gd name="connsiteY661" fmla="*/ 1777614 h 2070165"/>
              <a:gd name="connsiteX662" fmla="*/ 897221 w 12191999"/>
              <a:gd name="connsiteY662" fmla="*/ 1653989 h 2070165"/>
              <a:gd name="connsiteX663" fmla="*/ 666507 w 12191999"/>
              <a:gd name="connsiteY663" fmla="*/ 1653989 h 2070165"/>
              <a:gd name="connsiteX664" fmla="*/ 666507 w 12191999"/>
              <a:gd name="connsiteY664" fmla="*/ 1777614 h 2070165"/>
              <a:gd name="connsiteX665" fmla="*/ 752027 w 12191999"/>
              <a:gd name="connsiteY665" fmla="*/ 1777614 h 2070165"/>
              <a:gd name="connsiteX666" fmla="*/ 752027 w 12191999"/>
              <a:gd name="connsiteY666" fmla="*/ 1653989 h 2070165"/>
              <a:gd name="connsiteX667" fmla="*/ 521313 w 12191999"/>
              <a:gd name="connsiteY667" fmla="*/ 1653989 h 2070165"/>
              <a:gd name="connsiteX668" fmla="*/ 521313 w 12191999"/>
              <a:gd name="connsiteY668" fmla="*/ 1777614 h 2070165"/>
              <a:gd name="connsiteX669" fmla="*/ 606832 w 12191999"/>
              <a:gd name="connsiteY669" fmla="*/ 1777614 h 2070165"/>
              <a:gd name="connsiteX670" fmla="*/ 606832 w 12191999"/>
              <a:gd name="connsiteY670" fmla="*/ 1653989 h 2070165"/>
              <a:gd name="connsiteX671" fmla="*/ 376119 w 12191999"/>
              <a:gd name="connsiteY671" fmla="*/ 1653989 h 2070165"/>
              <a:gd name="connsiteX672" fmla="*/ 376119 w 12191999"/>
              <a:gd name="connsiteY672" fmla="*/ 1777614 h 2070165"/>
              <a:gd name="connsiteX673" fmla="*/ 461639 w 12191999"/>
              <a:gd name="connsiteY673" fmla="*/ 1777614 h 2070165"/>
              <a:gd name="connsiteX674" fmla="*/ 461639 w 12191999"/>
              <a:gd name="connsiteY674" fmla="*/ 1653989 h 2070165"/>
              <a:gd name="connsiteX675" fmla="*/ 230925 w 12191999"/>
              <a:gd name="connsiteY675" fmla="*/ 1653989 h 2070165"/>
              <a:gd name="connsiteX676" fmla="*/ 230925 w 12191999"/>
              <a:gd name="connsiteY676" fmla="*/ 1777614 h 2070165"/>
              <a:gd name="connsiteX677" fmla="*/ 316446 w 12191999"/>
              <a:gd name="connsiteY677" fmla="*/ 1777614 h 2070165"/>
              <a:gd name="connsiteX678" fmla="*/ 316446 w 12191999"/>
              <a:gd name="connsiteY678" fmla="*/ 1653989 h 2070165"/>
              <a:gd name="connsiteX679" fmla="*/ 7456345 w 12191999"/>
              <a:gd name="connsiteY679" fmla="*/ 1621226 h 2070165"/>
              <a:gd name="connsiteX680" fmla="*/ 7442092 w 12191999"/>
              <a:gd name="connsiteY680" fmla="*/ 1631816 h 2070165"/>
              <a:gd name="connsiteX681" fmla="*/ 7442092 w 12191999"/>
              <a:gd name="connsiteY681" fmla="*/ 1674174 h 2070165"/>
              <a:gd name="connsiteX682" fmla="*/ 7456345 w 12191999"/>
              <a:gd name="connsiteY682" fmla="*/ 1684764 h 2070165"/>
              <a:gd name="connsiteX683" fmla="*/ 7824762 w 12191999"/>
              <a:gd name="connsiteY683" fmla="*/ 1684764 h 2070165"/>
              <a:gd name="connsiteX684" fmla="*/ 7839015 w 12191999"/>
              <a:gd name="connsiteY684" fmla="*/ 1674174 h 2070165"/>
              <a:gd name="connsiteX685" fmla="*/ 7839015 w 12191999"/>
              <a:gd name="connsiteY685" fmla="*/ 1631816 h 2070165"/>
              <a:gd name="connsiteX686" fmla="*/ 7824762 w 12191999"/>
              <a:gd name="connsiteY686" fmla="*/ 1621226 h 2070165"/>
              <a:gd name="connsiteX687" fmla="*/ 11698976 w 12191999"/>
              <a:gd name="connsiteY687" fmla="*/ 1619380 h 2070165"/>
              <a:gd name="connsiteX688" fmla="*/ 11698976 w 12191999"/>
              <a:gd name="connsiteY688" fmla="*/ 1685816 h 2070165"/>
              <a:gd name="connsiteX689" fmla="*/ 11780934 w 12191999"/>
              <a:gd name="connsiteY689" fmla="*/ 1685816 h 2070165"/>
              <a:gd name="connsiteX690" fmla="*/ 11780934 w 12191999"/>
              <a:gd name="connsiteY690" fmla="*/ 1619380 h 2070165"/>
              <a:gd name="connsiteX691" fmla="*/ 11550196 w 12191999"/>
              <a:gd name="connsiteY691" fmla="*/ 1619380 h 2070165"/>
              <a:gd name="connsiteX692" fmla="*/ 11550196 w 12191999"/>
              <a:gd name="connsiteY692" fmla="*/ 1685816 h 2070165"/>
              <a:gd name="connsiteX693" fmla="*/ 11632154 w 12191999"/>
              <a:gd name="connsiteY693" fmla="*/ 1685816 h 2070165"/>
              <a:gd name="connsiteX694" fmla="*/ 11632154 w 12191999"/>
              <a:gd name="connsiteY694" fmla="*/ 1619380 h 2070165"/>
              <a:gd name="connsiteX695" fmla="*/ 11401416 w 12191999"/>
              <a:gd name="connsiteY695" fmla="*/ 1619380 h 2070165"/>
              <a:gd name="connsiteX696" fmla="*/ 11401416 w 12191999"/>
              <a:gd name="connsiteY696" fmla="*/ 1685816 h 2070165"/>
              <a:gd name="connsiteX697" fmla="*/ 11483374 w 12191999"/>
              <a:gd name="connsiteY697" fmla="*/ 1685816 h 2070165"/>
              <a:gd name="connsiteX698" fmla="*/ 11483374 w 12191999"/>
              <a:gd name="connsiteY698" fmla="*/ 1619380 h 2070165"/>
              <a:gd name="connsiteX699" fmla="*/ 5150487 w 12191999"/>
              <a:gd name="connsiteY699" fmla="*/ 1612935 h 2070165"/>
              <a:gd name="connsiteX700" fmla="*/ 5150487 w 12191999"/>
              <a:gd name="connsiteY700" fmla="*/ 1712588 h 2070165"/>
              <a:gd name="connsiteX701" fmla="*/ 5208929 w 12191999"/>
              <a:gd name="connsiteY701" fmla="*/ 1712588 h 2070165"/>
              <a:gd name="connsiteX702" fmla="*/ 5208929 w 12191999"/>
              <a:gd name="connsiteY702" fmla="*/ 1612935 h 2070165"/>
              <a:gd name="connsiteX703" fmla="*/ 5067695 w 12191999"/>
              <a:gd name="connsiteY703" fmla="*/ 1612935 h 2070165"/>
              <a:gd name="connsiteX704" fmla="*/ 5067695 w 12191999"/>
              <a:gd name="connsiteY704" fmla="*/ 1712588 h 2070165"/>
              <a:gd name="connsiteX705" fmla="*/ 5126136 w 12191999"/>
              <a:gd name="connsiteY705" fmla="*/ 1712588 h 2070165"/>
              <a:gd name="connsiteX706" fmla="*/ 5126136 w 12191999"/>
              <a:gd name="connsiteY706" fmla="*/ 1612935 h 2070165"/>
              <a:gd name="connsiteX707" fmla="*/ 4984899 w 12191999"/>
              <a:gd name="connsiteY707" fmla="*/ 1612935 h 2070165"/>
              <a:gd name="connsiteX708" fmla="*/ 4984899 w 12191999"/>
              <a:gd name="connsiteY708" fmla="*/ 1712588 h 2070165"/>
              <a:gd name="connsiteX709" fmla="*/ 5043342 w 12191999"/>
              <a:gd name="connsiteY709" fmla="*/ 1712588 h 2070165"/>
              <a:gd name="connsiteX710" fmla="*/ 5043342 w 12191999"/>
              <a:gd name="connsiteY710" fmla="*/ 1612935 h 2070165"/>
              <a:gd name="connsiteX711" fmla="*/ 4902107 w 12191999"/>
              <a:gd name="connsiteY711" fmla="*/ 1612935 h 2070165"/>
              <a:gd name="connsiteX712" fmla="*/ 4902107 w 12191999"/>
              <a:gd name="connsiteY712" fmla="*/ 1712588 h 2070165"/>
              <a:gd name="connsiteX713" fmla="*/ 4960549 w 12191999"/>
              <a:gd name="connsiteY713" fmla="*/ 1712588 h 2070165"/>
              <a:gd name="connsiteX714" fmla="*/ 4960549 w 12191999"/>
              <a:gd name="connsiteY714" fmla="*/ 1612935 h 2070165"/>
              <a:gd name="connsiteX715" fmla="*/ 4819315 w 12191999"/>
              <a:gd name="connsiteY715" fmla="*/ 1612935 h 2070165"/>
              <a:gd name="connsiteX716" fmla="*/ 4819315 w 12191999"/>
              <a:gd name="connsiteY716" fmla="*/ 1712588 h 2070165"/>
              <a:gd name="connsiteX717" fmla="*/ 4877755 w 12191999"/>
              <a:gd name="connsiteY717" fmla="*/ 1712588 h 2070165"/>
              <a:gd name="connsiteX718" fmla="*/ 4877755 w 12191999"/>
              <a:gd name="connsiteY718" fmla="*/ 1612935 h 2070165"/>
              <a:gd name="connsiteX719" fmla="*/ 8483306 w 12191999"/>
              <a:gd name="connsiteY719" fmla="*/ 1606107 h 2070165"/>
              <a:gd name="connsiteX720" fmla="*/ 8472009 w 12191999"/>
              <a:gd name="connsiteY720" fmla="*/ 1614501 h 2070165"/>
              <a:gd name="connsiteX721" fmla="*/ 8472009 w 12191999"/>
              <a:gd name="connsiteY721" fmla="*/ 1648074 h 2070165"/>
              <a:gd name="connsiteX722" fmla="*/ 8483306 w 12191999"/>
              <a:gd name="connsiteY722" fmla="*/ 1656468 h 2070165"/>
              <a:gd name="connsiteX723" fmla="*/ 9012984 w 12191999"/>
              <a:gd name="connsiteY723" fmla="*/ 1656468 h 2070165"/>
              <a:gd name="connsiteX724" fmla="*/ 9024281 w 12191999"/>
              <a:gd name="connsiteY724" fmla="*/ 1648074 h 2070165"/>
              <a:gd name="connsiteX725" fmla="*/ 9024281 w 12191999"/>
              <a:gd name="connsiteY725" fmla="*/ 1614501 h 2070165"/>
              <a:gd name="connsiteX726" fmla="*/ 9012984 w 12191999"/>
              <a:gd name="connsiteY726" fmla="*/ 1606107 h 2070165"/>
              <a:gd name="connsiteX727" fmla="*/ 6837698 w 12191999"/>
              <a:gd name="connsiteY727" fmla="*/ 1606107 h 2070165"/>
              <a:gd name="connsiteX728" fmla="*/ 6826401 w 12191999"/>
              <a:gd name="connsiteY728" fmla="*/ 1614501 h 2070165"/>
              <a:gd name="connsiteX729" fmla="*/ 6826401 w 12191999"/>
              <a:gd name="connsiteY729" fmla="*/ 1648074 h 2070165"/>
              <a:gd name="connsiteX730" fmla="*/ 6837698 w 12191999"/>
              <a:gd name="connsiteY730" fmla="*/ 1656468 h 2070165"/>
              <a:gd name="connsiteX731" fmla="*/ 7367375 w 12191999"/>
              <a:gd name="connsiteY731" fmla="*/ 1656468 h 2070165"/>
              <a:gd name="connsiteX732" fmla="*/ 7378673 w 12191999"/>
              <a:gd name="connsiteY732" fmla="*/ 1648074 h 2070165"/>
              <a:gd name="connsiteX733" fmla="*/ 7378673 w 12191999"/>
              <a:gd name="connsiteY733" fmla="*/ 1614501 h 2070165"/>
              <a:gd name="connsiteX734" fmla="*/ 7367375 w 12191999"/>
              <a:gd name="connsiteY734" fmla="*/ 1606107 h 2070165"/>
              <a:gd name="connsiteX735" fmla="*/ 3824872 w 12191999"/>
              <a:gd name="connsiteY735" fmla="*/ 1606107 h 2070165"/>
              <a:gd name="connsiteX736" fmla="*/ 3813574 w 12191999"/>
              <a:gd name="connsiteY736" fmla="*/ 1614501 h 2070165"/>
              <a:gd name="connsiteX737" fmla="*/ 3813574 w 12191999"/>
              <a:gd name="connsiteY737" fmla="*/ 1648074 h 2070165"/>
              <a:gd name="connsiteX738" fmla="*/ 3824872 w 12191999"/>
              <a:gd name="connsiteY738" fmla="*/ 1656468 h 2070165"/>
              <a:gd name="connsiteX739" fmla="*/ 4354548 w 12191999"/>
              <a:gd name="connsiteY739" fmla="*/ 1656468 h 2070165"/>
              <a:gd name="connsiteX740" fmla="*/ 4365844 w 12191999"/>
              <a:gd name="connsiteY740" fmla="*/ 1648074 h 2070165"/>
              <a:gd name="connsiteX741" fmla="*/ 4365844 w 12191999"/>
              <a:gd name="connsiteY741" fmla="*/ 1614501 h 2070165"/>
              <a:gd name="connsiteX742" fmla="*/ 4354548 w 12191999"/>
              <a:gd name="connsiteY742" fmla="*/ 1606107 h 2070165"/>
              <a:gd name="connsiteX743" fmla="*/ 11934127 w 12191999"/>
              <a:gd name="connsiteY743" fmla="*/ 1596549 h 2070165"/>
              <a:gd name="connsiteX744" fmla="*/ 11934127 w 12191999"/>
              <a:gd name="connsiteY744" fmla="*/ 1669383 h 2070165"/>
              <a:gd name="connsiteX745" fmla="*/ 11971383 w 12191999"/>
              <a:gd name="connsiteY745" fmla="*/ 1669383 h 2070165"/>
              <a:gd name="connsiteX746" fmla="*/ 11971383 w 12191999"/>
              <a:gd name="connsiteY746" fmla="*/ 1596549 h 2070165"/>
              <a:gd name="connsiteX747" fmla="*/ 6516272 w 12191999"/>
              <a:gd name="connsiteY747" fmla="*/ 1596549 h 2070165"/>
              <a:gd name="connsiteX748" fmla="*/ 6516272 w 12191999"/>
              <a:gd name="connsiteY748" fmla="*/ 1669383 h 2070165"/>
              <a:gd name="connsiteX749" fmla="*/ 6553500 w 12191999"/>
              <a:gd name="connsiteY749" fmla="*/ 1669383 h 2070165"/>
              <a:gd name="connsiteX750" fmla="*/ 6553500 w 12191999"/>
              <a:gd name="connsiteY750" fmla="*/ 1596549 h 2070165"/>
              <a:gd name="connsiteX751" fmla="*/ 5882234 w 12191999"/>
              <a:gd name="connsiteY751" fmla="*/ 1596549 h 2070165"/>
              <a:gd name="connsiteX752" fmla="*/ 5882234 w 12191999"/>
              <a:gd name="connsiteY752" fmla="*/ 1669383 h 2070165"/>
              <a:gd name="connsiteX753" fmla="*/ 5919464 w 12191999"/>
              <a:gd name="connsiteY753" fmla="*/ 1669383 h 2070165"/>
              <a:gd name="connsiteX754" fmla="*/ 5919464 w 12191999"/>
              <a:gd name="connsiteY754" fmla="*/ 1596549 h 2070165"/>
              <a:gd name="connsiteX755" fmla="*/ 4670222 w 12191999"/>
              <a:gd name="connsiteY755" fmla="*/ 1596549 h 2070165"/>
              <a:gd name="connsiteX756" fmla="*/ 4670222 w 12191999"/>
              <a:gd name="connsiteY756" fmla="*/ 1669383 h 2070165"/>
              <a:gd name="connsiteX757" fmla="*/ 4714551 w 12191999"/>
              <a:gd name="connsiteY757" fmla="*/ 1669383 h 2070165"/>
              <a:gd name="connsiteX758" fmla="*/ 4714551 w 12191999"/>
              <a:gd name="connsiteY758" fmla="*/ 1596549 h 2070165"/>
              <a:gd name="connsiteX759" fmla="*/ 1991575 w 12191999"/>
              <a:gd name="connsiteY759" fmla="*/ 1594160 h 2070165"/>
              <a:gd name="connsiteX760" fmla="*/ 1932523 w 12191999"/>
              <a:gd name="connsiteY760" fmla="*/ 1638036 h 2070165"/>
              <a:gd name="connsiteX761" fmla="*/ 1991575 w 12191999"/>
              <a:gd name="connsiteY761" fmla="*/ 1681910 h 2070165"/>
              <a:gd name="connsiteX762" fmla="*/ 2050628 w 12191999"/>
              <a:gd name="connsiteY762" fmla="*/ 1638036 h 2070165"/>
              <a:gd name="connsiteX763" fmla="*/ 1991575 w 12191999"/>
              <a:gd name="connsiteY763" fmla="*/ 1594160 h 2070165"/>
              <a:gd name="connsiteX764" fmla="*/ 1833294 w 12191999"/>
              <a:gd name="connsiteY764" fmla="*/ 1594160 h 2070165"/>
              <a:gd name="connsiteX765" fmla="*/ 1774242 w 12191999"/>
              <a:gd name="connsiteY765" fmla="*/ 1638036 h 2070165"/>
              <a:gd name="connsiteX766" fmla="*/ 1833294 w 12191999"/>
              <a:gd name="connsiteY766" fmla="*/ 1681910 h 2070165"/>
              <a:gd name="connsiteX767" fmla="*/ 1892346 w 12191999"/>
              <a:gd name="connsiteY767" fmla="*/ 1638036 h 2070165"/>
              <a:gd name="connsiteX768" fmla="*/ 1833294 w 12191999"/>
              <a:gd name="connsiteY768" fmla="*/ 1594160 h 2070165"/>
              <a:gd name="connsiteX769" fmla="*/ 1675013 w 12191999"/>
              <a:gd name="connsiteY769" fmla="*/ 1594160 h 2070165"/>
              <a:gd name="connsiteX770" fmla="*/ 1615960 w 12191999"/>
              <a:gd name="connsiteY770" fmla="*/ 1638036 h 2070165"/>
              <a:gd name="connsiteX771" fmla="*/ 1675013 w 12191999"/>
              <a:gd name="connsiteY771" fmla="*/ 1681910 h 2070165"/>
              <a:gd name="connsiteX772" fmla="*/ 1734065 w 12191999"/>
              <a:gd name="connsiteY772" fmla="*/ 1638036 h 2070165"/>
              <a:gd name="connsiteX773" fmla="*/ 1675013 w 12191999"/>
              <a:gd name="connsiteY773" fmla="*/ 1594160 h 2070165"/>
              <a:gd name="connsiteX774" fmla="*/ 6351644 w 12191999"/>
              <a:gd name="connsiteY774" fmla="*/ 1591139 h 2070165"/>
              <a:gd name="connsiteX775" fmla="*/ 6351644 w 12191999"/>
              <a:gd name="connsiteY775" fmla="*/ 1690792 h 2070165"/>
              <a:gd name="connsiteX776" fmla="*/ 6410085 w 12191999"/>
              <a:gd name="connsiteY776" fmla="*/ 1690792 h 2070165"/>
              <a:gd name="connsiteX777" fmla="*/ 6410085 w 12191999"/>
              <a:gd name="connsiteY777" fmla="*/ 1591139 h 2070165"/>
              <a:gd name="connsiteX778" fmla="*/ 6268849 w 12191999"/>
              <a:gd name="connsiteY778" fmla="*/ 1591139 h 2070165"/>
              <a:gd name="connsiteX779" fmla="*/ 6268849 w 12191999"/>
              <a:gd name="connsiteY779" fmla="*/ 1690792 h 2070165"/>
              <a:gd name="connsiteX780" fmla="*/ 6327291 w 12191999"/>
              <a:gd name="connsiteY780" fmla="*/ 1690792 h 2070165"/>
              <a:gd name="connsiteX781" fmla="*/ 6327291 w 12191999"/>
              <a:gd name="connsiteY781" fmla="*/ 1591139 h 2070165"/>
              <a:gd name="connsiteX782" fmla="*/ 6186056 w 12191999"/>
              <a:gd name="connsiteY782" fmla="*/ 1591139 h 2070165"/>
              <a:gd name="connsiteX783" fmla="*/ 6186056 w 12191999"/>
              <a:gd name="connsiteY783" fmla="*/ 1690792 h 2070165"/>
              <a:gd name="connsiteX784" fmla="*/ 6244498 w 12191999"/>
              <a:gd name="connsiteY784" fmla="*/ 1690792 h 2070165"/>
              <a:gd name="connsiteX785" fmla="*/ 6244498 w 12191999"/>
              <a:gd name="connsiteY785" fmla="*/ 1591139 h 2070165"/>
              <a:gd name="connsiteX786" fmla="*/ 6103264 w 12191999"/>
              <a:gd name="connsiteY786" fmla="*/ 1591139 h 2070165"/>
              <a:gd name="connsiteX787" fmla="*/ 6103264 w 12191999"/>
              <a:gd name="connsiteY787" fmla="*/ 1690792 h 2070165"/>
              <a:gd name="connsiteX788" fmla="*/ 6161704 w 12191999"/>
              <a:gd name="connsiteY788" fmla="*/ 1690792 h 2070165"/>
              <a:gd name="connsiteX789" fmla="*/ 6161704 w 12191999"/>
              <a:gd name="connsiteY789" fmla="*/ 1591139 h 2070165"/>
              <a:gd name="connsiteX790" fmla="*/ 6020469 w 12191999"/>
              <a:gd name="connsiteY790" fmla="*/ 1591139 h 2070165"/>
              <a:gd name="connsiteX791" fmla="*/ 6020469 w 12191999"/>
              <a:gd name="connsiteY791" fmla="*/ 1690792 h 2070165"/>
              <a:gd name="connsiteX792" fmla="*/ 6078911 w 12191999"/>
              <a:gd name="connsiteY792" fmla="*/ 1690792 h 2070165"/>
              <a:gd name="connsiteX793" fmla="*/ 6078911 w 12191999"/>
              <a:gd name="connsiteY793" fmla="*/ 1591139 h 2070165"/>
              <a:gd name="connsiteX794" fmla="*/ 9284775 w 12191999"/>
              <a:gd name="connsiteY794" fmla="*/ 1581365 h 2070165"/>
              <a:gd name="connsiteX795" fmla="*/ 9284775 w 12191999"/>
              <a:gd name="connsiteY795" fmla="*/ 1642140 h 2070165"/>
              <a:gd name="connsiteX796" fmla="*/ 9688442 w 12191999"/>
              <a:gd name="connsiteY796" fmla="*/ 1642140 h 2070165"/>
              <a:gd name="connsiteX797" fmla="*/ 9688442 w 12191999"/>
              <a:gd name="connsiteY797" fmla="*/ 1581365 h 2070165"/>
              <a:gd name="connsiteX798" fmla="*/ 9100450 w 12191999"/>
              <a:gd name="connsiteY798" fmla="*/ 1581365 h 2070165"/>
              <a:gd name="connsiteX799" fmla="*/ 9100450 w 12191999"/>
              <a:gd name="connsiteY799" fmla="*/ 1642140 h 2070165"/>
              <a:gd name="connsiteX800" fmla="*/ 9240798 w 12191999"/>
              <a:gd name="connsiteY800" fmla="*/ 1642140 h 2070165"/>
              <a:gd name="connsiteX801" fmla="*/ 9240798 w 12191999"/>
              <a:gd name="connsiteY801" fmla="*/ 1581365 h 2070165"/>
              <a:gd name="connsiteX802" fmla="*/ 2453541 w 12191999"/>
              <a:gd name="connsiteY802" fmla="*/ 1581365 h 2070165"/>
              <a:gd name="connsiteX803" fmla="*/ 2453541 w 12191999"/>
              <a:gd name="connsiteY803" fmla="*/ 1642140 h 2070165"/>
              <a:gd name="connsiteX804" fmla="*/ 3024257 w 12191999"/>
              <a:gd name="connsiteY804" fmla="*/ 1642140 h 2070165"/>
              <a:gd name="connsiteX805" fmla="*/ 3024257 w 12191999"/>
              <a:gd name="connsiteY805" fmla="*/ 1581365 h 2070165"/>
              <a:gd name="connsiteX806" fmla="*/ 2192935 w 12191999"/>
              <a:gd name="connsiteY806" fmla="*/ 1581365 h 2070165"/>
              <a:gd name="connsiteX807" fmla="*/ 2192935 w 12191999"/>
              <a:gd name="connsiteY807" fmla="*/ 1642140 h 2070165"/>
              <a:gd name="connsiteX808" fmla="*/ 2391362 w 12191999"/>
              <a:gd name="connsiteY808" fmla="*/ 1642140 h 2070165"/>
              <a:gd name="connsiteX809" fmla="*/ 2391362 w 12191999"/>
              <a:gd name="connsiteY809" fmla="*/ 1581365 h 2070165"/>
              <a:gd name="connsiteX810" fmla="*/ 1564955 w 12191999"/>
              <a:gd name="connsiteY810" fmla="*/ 1541115 h 2070165"/>
              <a:gd name="connsiteX811" fmla="*/ 2117227 w 12191999"/>
              <a:gd name="connsiteY811" fmla="*/ 1541115 h 2070165"/>
              <a:gd name="connsiteX812" fmla="*/ 2117227 w 12191999"/>
              <a:gd name="connsiteY812" fmla="*/ 1714630 h 2070165"/>
              <a:gd name="connsiteX813" fmla="*/ 1564955 w 12191999"/>
              <a:gd name="connsiteY813" fmla="*/ 1714630 h 2070165"/>
              <a:gd name="connsiteX814" fmla="*/ 8483306 w 12191999"/>
              <a:gd name="connsiteY814" fmla="*/ 1504612 h 2070165"/>
              <a:gd name="connsiteX815" fmla="*/ 8472009 w 12191999"/>
              <a:gd name="connsiteY815" fmla="*/ 1513006 h 2070165"/>
              <a:gd name="connsiteX816" fmla="*/ 8472009 w 12191999"/>
              <a:gd name="connsiteY816" fmla="*/ 1546580 h 2070165"/>
              <a:gd name="connsiteX817" fmla="*/ 8483306 w 12191999"/>
              <a:gd name="connsiteY817" fmla="*/ 1554974 h 2070165"/>
              <a:gd name="connsiteX818" fmla="*/ 9012984 w 12191999"/>
              <a:gd name="connsiteY818" fmla="*/ 1554974 h 2070165"/>
              <a:gd name="connsiteX819" fmla="*/ 9024281 w 12191999"/>
              <a:gd name="connsiteY819" fmla="*/ 1546580 h 2070165"/>
              <a:gd name="connsiteX820" fmla="*/ 9024281 w 12191999"/>
              <a:gd name="connsiteY820" fmla="*/ 1513006 h 2070165"/>
              <a:gd name="connsiteX821" fmla="*/ 9012984 w 12191999"/>
              <a:gd name="connsiteY821" fmla="*/ 1504612 h 2070165"/>
              <a:gd name="connsiteX822" fmla="*/ 6837698 w 12191999"/>
              <a:gd name="connsiteY822" fmla="*/ 1504612 h 2070165"/>
              <a:gd name="connsiteX823" fmla="*/ 6826401 w 12191999"/>
              <a:gd name="connsiteY823" fmla="*/ 1513006 h 2070165"/>
              <a:gd name="connsiteX824" fmla="*/ 6826401 w 12191999"/>
              <a:gd name="connsiteY824" fmla="*/ 1546580 h 2070165"/>
              <a:gd name="connsiteX825" fmla="*/ 6837698 w 12191999"/>
              <a:gd name="connsiteY825" fmla="*/ 1554974 h 2070165"/>
              <a:gd name="connsiteX826" fmla="*/ 7367375 w 12191999"/>
              <a:gd name="connsiteY826" fmla="*/ 1554974 h 2070165"/>
              <a:gd name="connsiteX827" fmla="*/ 7378673 w 12191999"/>
              <a:gd name="connsiteY827" fmla="*/ 1546580 h 2070165"/>
              <a:gd name="connsiteX828" fmla="*/ 7378673 w 12191999"/>
              <a:gd name="connsiteY828" fmla="*/ 1513006 h 2070165"/>
              <a:gd name="connsiteX829" fmla="*/ 7367375 w 12191999"/>
              <a:gd name="connsiteY829" fmla="*/ 1504612 h 2070165"/>
              <a:gd name="connsiteX830" fmla="*/ 3824872 w 12191999"/>
              <a:gd name="connsiteY830" fmla="*/ 1504612 h 2070165"/>
              <a:gd name="connsiteX831" fmla="*/ 3813574 w 12191999"/>
              <a:gd name="connsiteY831" fmla="*/ 1513006 h 2070165"/>
              <a:gd name="connsiteX832" fmla="*/ 3813574 w 12191999"/>
              <a:gd name="connsiteY832" fmla="*/ 1546580 h 2070165"/>
              <a:gd name="connsiteX833" fmla="*/ 3824872 w 12191999"/>
              <a:gd name="connsiteY833" fmla="*/ 1554974 h 2070165"/>
              <a:gd name="connsiteX834" fmla="*/ 4354548 w 12191999"/>
              <a:gd name="connsiteY834" fmla="*/ 1554974 h 2070165"/>
              <a:gd name="connsiteX835" fmla="*/ 4365844 w 12191999"/>
              <a:gd name="connsiteY835" fmla="*/ 1546580 h 2070165"/>
              <a:gd name="connsiteX836" fmla="*/ 4365844 w 12191999"/>
              <a:gd name="connsiteY836" fmla="*/ 1513006 h 2070165"/>
              <a:gd name="connsiteX837" fmla="*/ 4354548 w 12191999"/>
              <a:gd name="connsiteY837" fmla="*/ 1504612 h 2070165"/>
              <a:gd name="connsiteX838" fmla="*/ 7456345 w 12191999"/>
              <a:gd name="connsiteY838" fmla="*/ 1493177 h 2070165"/>
              <a:gd name="connsiteX839" fmla="*/ 7442092 w 12191999"/>
              <a:gd name="connsiteY839" fmla="*/ 1503767 h 2070165"/>
              <a:gd name="connsiteX840" fmla="*/ 7442092 w 12191999"/>
              <a:gd name="connsiteY840" fmla="*/ 1546124 h 2070165"/>
              <a:gd name="connsiteX841" fmla="*/ 7456345 w 12191999"/>
              <a:gd name="connsiteY841" fmla="*/ 1556714 h 2070165"/>
              <a:gd name="connsiteX842" fmla="*/ 7824762 w 12191999"/>
              <a:gd name="connsiteY842" fmla="*/ 1556714 h 2070165"/>
              <a:gd name="connsiteX843" fmla="*/ 7839015 w 12191999"/>
              <a:gd name="connsiteY843" fmla="*/ 1546124 h 2070165"/>
              <a:gd name="connsiteX844" fmla="*/ 7839015 w 12191999"/>
              <a:gd name="connsiteY844" fmla="*/ 1503767 h 2070165"/>
              <a:gd name="connsiteX845" fmla="*/ 7824762 w 12191999"/>
              <a:gd name="connsiteY845" fmla="*/ 1493177 h 2070165"/>
              <a:gd name="connsiteX846" fmla="*/ 11142869 w 12191999"/>
              <a:gd name="connsiteY846" fmla="*/ 1489394 h 2070165"/>
              <a:gd name="connsiteX847" fmla="*/ 11142869 w 12191999"/>
              <a:gd name="connsiteY847" fmla="*/ 1613019 h 2070165"/>
              <a:gd name="connsiteX848" fmla="*/ 11228389 w 12191999"/>
              <a:gd name="connsiteY848" fmla="*/ 1613019 h 2070165"/>
              <a:gd name="connsiteX849" fmla="*/ 11228389 w 12191999"/>
              <a:gd name="connsiteY849" fmla="*/ 1489394 h 2070165"/>
              <a:gd name="connsiteX850" fmla="*/ 11001633 w 12191999"/>
              <a:gd name="connsiteY850" fmla="*/ 1489394 h 2070165"/>
              <a:gd name="connsiteX851" fmla="*/ 11001633 w 12191999"/>
              <a:gd name="connsiteY851" fmla="*/ 1613019 h 2070165"/>
              <a:gd name="connsiteX852" fmla="*/ 11087153 w 12191999"/>
              <a:gd name="connsiteY852" fmla="*/ 1613019 h 2070165"/>
              <a:gd name="connsiteX853" fmla="*/ 11087153 w 12191999"/>
              <a:gd name="connsiteY853" fmla="*/ 1489394 h 2070165"/>
              <a:gd name="connsiteX854" fmla="*/ 10860302 w 12191999"/>
              <a:gd name="connsiteY854" fmla="*/ 1489394 h 2070165"/>
              <a:gd name="connsiteX855" fmla="*/ 10860302 w 12191999"/>
              <a:gd name="connsiteY855" fmla="*/ 1613019 h 2070165"/>
              <a:gd name="connsiteX856" fmla="*/ 10945822 w 12191999"/>
              <a:gd name="connsiteY856" fmla="*/ 1613019 h 2070165"/>
              <a:gd name="connsiteX857" fmla="*/ 10945822 w 12191999"/>
              <a:gd name="connsiteY857" fmla="*/ 1489394 h 2070165"/>
              <a:gd name="connsiteX858" fmla="*/ 10715106 w 12191999"/>
              <a:gd name="connsiteY858" fmla="*/ 1489394 h 2070165"/>
              <a:gd name="connsiteX859" fmla="*/ 10715106 w 12191999"/>
              <a:gd name="connsiteY859" fmla="*/ 1613019 h 2070165"/>
              <a:gd name="connsiteX860" fmla="*/ 10800626 w 12191999"/>
              <a:gd name="connsiteY860" fmla="*/ 1613019 h 2070165"/>
              <a:gd name="connsiteX861" fmla="*/ 10800626 w 12191999"/>
              <a:gd name="connsiteY861" fmla="*/ 1489394 h 2070165"/>
              <a:gd name="connsiteX862" fmla="*/ 10569911 w 12191999"/>
              <a:gd name="connsiteY862" fmla="*/ 1489394 h 2070165"/>
              <a:gd name="connsiteX863" fmla="*/ 10569911 w 12191999"/>
              <a:gd name="connsiteY863" fmla="*/ 1613019 h 2070165"/>
              <a:gd name="connsiteX864" fmla="*/ 10655431 w 12191999"/>
              <a:gd name="connsiteY864" fmla="*/ 1613019 h 2070165"/>
              <a:gd name="connsiteX865" fmla="*/ 10655431 w 12191999"/>
              <a:gd name="connsiteY865" fmla="*/ 1489394 h 2070165"/>
              <a:gd name="connsiteX866" fmla="*/ 10424717 w 12191999"/>
              <a:gd name="connsiteY866" fmla="*/ 1489394 h 2070165"/>
              <a:gd name="connsiteX867" fmla="*/ 10424717 w 12191999"/>
              <a:gd name="connsiteY867" fmla="*/ 1613019 h 2070165"/>
              <a:gd name="connsiteX868" fmla="*/ 10510237 w 12191999"/>
              <a:gd name="connsiteY868" fmla="*/ 1613019 h 2070165"/>
              <a:gd name="connsiteX869" fmla="*/ 10510237 w 12191999"/>
              <a:gd name="connsiteY869" fmla="*/ 1489394 h 2070165"/>
              <a:gd name="connsiteX870" fmla="*/ 10279523 w 12191999"/>
              <a:gd name="connsiteY870" fmla="*/ 1489394 h 2070165"/>
              <a:gd name="connsiteX871" fmla="*/ 10279523 w 12191999"/>
              <a:gd name="connsiteY871" fmla="*/ 1613019 h 2070165"/>
              <a:gd name="connsiteX872" fmla="*/ 10365043 w 12191999"/>
              <a:gd name="connsiteY872" fmla="*/ 1613019 h 2070165"/>
              <a:gd name="connsiteX873" fmla="*/ 10365043 w 12191999"/>
              <a:gd name="connsiteY873" fmla="*/ 1489394 h 2070165"/>
              <a:gd name="connsiteX874" fmla="*/ 10134328 w 12191999"/>
              <a:gd name="connsiteY874" fmla="*/ 1489394 h 2070165"/>
              <a:gd name="connsiteX875" fmla="*/ 10134328 w 12191999"/>
              <a:gd name="connsiteY875" fmla="*/ 1613019 h 2070165"/>
              <a:gd name="connsiteX876" fmla="*/ 10219847 w 12191999"/>
              <a:gd name="connsiteY876" fmla="*/ 1613019 h 2070165"/>
              <a:gd name="connsiteX877" fmla="*/ 10219847 w 12191999"/>
              <a:gd name="connsiteY877" fmla="*/ 1489394 h 2070165"/>
              <a:gd name="connsiteX878" fmla="*/ 9989134 w 12191999"/>
              <a:gd name="connsiteY878" fmla="*/ 1489394 h 2070165"/>
              <a:gd name="connsiteX879" fmla="*/ 9989134 w 12191999"/>
              <a:gd name="connsiteY879" fmla="*/ 1613019 h 2070165"/>
              <a:gd name="connsiteX880" fmla="*/ 10074653 w 12191999"/>
              <a:gd name="connsiteY880" fmla="*/ 1613019 h 2070165"/>
              <a:gd name="connsiteX881" fmla="*/ 10074653 w 12191999"/>
              <a:gd name="connsiteY881" fmla="*/ 1489394 h 2070165"/>
              <a:gd name="connsiteX882" fmla="*/ 1384659 w 12191999"/>
              <a:gd name="connsiteY882" fmla="*/ 1489394 h 2070165"/>
              <a:gd name="connsiteX883" fmla="*/ 1384659 w 12191999"/>
              <a:gd name="connsiteY883" fmla="*/ 1613019 h 2070165"/>
              <a:gd name="connsiteX884" fmla="*/ 1470179 w 12191999"/>
              <a:gd name="connsiteY884" fmla="*/ 1613019 h 2070165"/>
              <a:gd name="connsiteX885" fmla="*/ 1470179 w 12191999"/>
              <a:gd name="connsiteY885" fmla="*/ 1489394 h 2070165"/>
              <a:gd name="connsiteX886" fmla="*/ 1243423 w 12191999"/>
              <a:gd name="connsiteY886" fmla="*/ 1489394 h 2070165"/>
              <a:gd name="connsiteX887" fmla="*/ 1243423 w 12191999"/>
              <a:gd name="connsiteY887" fmla="*/ 1613019 h 2070165"/>
              <a:gd name="connsiteX888" fmla="*/ 1328943 w 12191999"/>
              <a:gd name="connsiteY888" fmla="*/ 1613019 h 2070165"/>
              <a:gd name="connsiteX889" fmla="*/ 1328943 w 12191999"/>
              <a:gd name="connsiteY889" fmla="*/ 1489394 h 2070165"/>
              <a:gd name="connsiteX890" fmla="*/ 1102092 w 12191999"/>
              <a:gd name="connsiteY890" fmla="*/ 1489394 h 2070165"/>
              <a:gd name="connsiteX891" fmla="*/ 1102092 w 12191999"/>
              <a:gd name="connsiteY891" fmla="*/ 1613019 h 2070165"/>
              <a:gd name="connsiteX892" fmla="*/ 1187612 w 12191999"/>
              <a:gd name="connsiteY892" fmla="*/ 1613019 h 2070165"/>
              <a:gd name="connsiteX893" fmla="*/ 1187612 w 12191999"/>
              <a:gd name="connsiteY893" fmla="*/ 1489394 h 2070165"/>
              <a:gd name="connsiteX894" fmla="*/ 956897 w 12191999"/>
              <a:gd name="connsiteY894" fmla="*/ 1489394 h 2070165"/>
              <a:gd name="connsiteX895" fmla="*/ 956897 w 12191999"/>
              <a:gd name="connsiteY895" fmla="*/ 1613019 h 2070165"/>
              <a:gd name="connsiteX896" fmla="*/ 1042417 w 12191999"/>
              <a:gd name="connsiteY896" fmla="*/ 1613019 h 2070165"/>
              <a:gd name="connsiteX897" fmla="*/ 1042417 w 12191999"/>
              <a:gd name="connsiteY897" fmla="*/ 1489394 h 2070165"/>
              <a:gd name="connsiteX898" fmla="*/ 811701 w 12191999"/>
              <a:gd name="connsiteY898" fmla="*/ 1489394 h 2070165"/>
              <a:gd name="connsiteX899" fmla="*/ 811701 w 12191999"/>
              <a:gd name="connsiteY899" fmla="*/ 1613019 h 2070165"/>
              <a:gd name="connsiteX900" fmla="*/ 897221 w 12191999"/>
              <a:gd name="connsiteY900" fmla="*/ 1613019 h 2070165"/>
              <a:gd name="connsiteX901" fmla="*/ 897221 w 12191999"/>
              <a:gd name="connsiteY901" fmla="*/ 1489394 h 2070165"/>
              <a:gd name="connsiteX902" fmla="*/ 666508 w 12191999"/>
              <a:gd name="connsiteY902" fmla="*/ 1489394 h 2070165"/>
              <a:gd name="connsiteX903" fmla="*/ 666508 w 12191999"/>
              <a:gd name="connsiteY903" fmla="*/ 1613019 h 2070165"/>
              <a:gd name="connsiteX904" fmla="*/ 752027 w 12191999"/>
              <a:gd name="connsiteY904" fmla="*/ 1613019 h 2070165"/>
              <a:gd name="connsiteX905" fmla="*/ 752027 w 12191999"/>
              <a:gd name="connsiteY905" fmla="*/ 1489394 h 2070165"/>
              <a:gd name="connsiteX906" fmla="*/ 521314 w 12191999"/>
              <a:gd name="connsiteY906" fmla="*/ 1489394 h 2070165"/>
              <a:gd name="connsiteX907" fmla="*/ 521314 w 12191999"/>
              <a:gd name="connsiteY907" fmla="*/ 1613019 h 2070165"/>
              <a:gd name="connsiteX908" fmla="*/ 606833 w 12191999"/>
              <a:gd name="connsiteY908" fmla="*/ 1613019 h 2070165"/>
              <a:gd name="connsiteX909" fmla="*/ 606833 w 12191999"/>
              <a:gd name="connsiteY909" fmla="*/ 1489394 h 2070165"/>
              <a:gd name="connsiteX910" fmla="*/ 376120 w 12191999"/>
              <a:gd name="connsiteY910" fmla="*/ 1489394 h 2070165"/>
              <a:gd name="connsiteX911" fmla="*/ 376120 w 12191999"/>
              <a:gd name="connsiteY911" fmla="*/ 1613019 h 2070165"/>
              <a:gd name="connsiteX912" fmla="*/ 461639 w 12191999"/>
              <a:gd name="connsiteY912" fmla="*/ 1613019 h 2070165"/>
              <a:gd name="connsiteX913" fmla="*/ 461639 w 12191999"/>
              <a:gd name="connsiteY913" fmla="*/ 1489394 h 2070165"/>
              <a:gd name="connsiteX914" fmla="*/ 230926 w 12191999"/>
              <a:gd name="connsiteY914" fmla="*/ 1489394 h 2070165"/>
              <a:gd name="connsiteX915" fmla="*/ 230926 w 12191999"/>
              <a:gd name="connsiteY915" fmla="*/ 1613019 h 2070165"/>
              <a:gd name="connsiteX916" fmla="*/ 316446 w 12191999"/>
              <a:gd name="connsiteY916" fmla="*/ 1613019 h 2070165"/>
              <a:gd name="connsiteX917" fmla="*/ 316446 w 12191999"/>
              <a:gd name="connsiteY917" fmla="*/ 1489394 h 2070165"/>
              <a:gd name="connsiteX918" fmla="*/ 11934127 w 12191999"/>
              <a:gd name="connsiteY918" fmla="*/ 1482305 h 2070165"/>
              <a:gd name="connsiteX919" fmla="*/ 11934127 w 12191999"/>
              <a:gd name="connsiteY919" fmla="*/ 1555140 h 2070165"/>
              <a:gd name="connsiteX920" fmla="*/ 11971383 w 12191999"/>
              <a:gd name="connsiteY920" fmla="*/ 1555140 h 2070165"/>
              <a:gd name="connsiteX921" fmla="*/ 11971383 w 12191999"/>
              <a:gd name="connsiteY921" fmla="*/ 1482305 h 2070165"/>
              <a:gd name="connsiteX922" fmla="*/ 6516272 w 12191999"/>
              <a:gd name="connsiteY922" fmla="*/ 1482305 h 2070165"/>
              <a:gd name="connsiteX923" fmla="*/ 6516272 w 12191999"/>
              <a:gd name="connsiteY923" fmla="*/ 1555140 h 2070165"/>
              <a:gd name="connsiteX924" fmla="*/ 6553500 w 12191999"/>
              <a:gd name="connsiteY924" fmla="*/ 1555140 h 2070165"/>
              <a:gd name="connsiteX925" fmla="*/ 6553500 w 12191999"/>
              <a:gd name="connsiteY925" fmla="*/ 1482305 h 2070165"/>
              <a:gd name="connsiteX926" fmla="*/ 5882234 w 12191999"/>
              <a:gd name="connsiteY926" fmla="*/ 1482305 h 2070165"/>
              <a:gd name="connsiteX927" fmla="*/ 5882234 w 12191999"/>
              <a:gd name="connsiteY927" fmla="*/ 1555140 h 2070165"/>
              <a:gd name="connsiteX928" fmla="*/ 5919464 w 12191999"/>
              <a:gd name="connsiteY928" fmla="*/ 1555140 h 2070165"/>
              <a:gd name="connsiteX929" fmla="*/ 5919464 w 12191999"/>
              <a:gd name="connsiteY929" fmla="*/ 1482305 h 2070165"/>
              <a:gd name="connsiteX930" fmla="*/ 4670222 w 12191999"/>
              <a:gd name="connsiteY930" fmla="*/ 1482305 h 2070165"/>
              <a:gd name="connsiteX931" fmla="*/ 4670222 w 12191999"/>
              <a:gd name="connsiteY931" fmla="*/ 1555140 h 2070165"/>
              <a:gd name="connsiteX932" fmla="*/ 4714551 w 12191999"/>
              <a:gd name="connsiteY932" fmla="*/ 1555140 h 2070165"/>
              <a:gd name="connsiteX933" fmla="*/ 4714551 w 12191999"/>
              <a:gd name="connsiteY933" fmla="*/ 1482305 h 2070165"/>
              <a:gd name="connsiteX934" fmla="*/ 9284775 w 12191999"/>
              <a:gd name="connsiteY934" fmla="*/ 1479419 h 2070165"/>
              <a:gd name="connsiteX935" fmla="*/ 9284775 w 12191999"/>
              <a:gd name="connsiteY935" fmla="*/ 1540194 h 2070165"/>
              <a:gd name="connsiteX936" fmla="*/ 9688442 w 12191999"/>
              <a:gd name="connsiteY936" fmla="*/ 1540194 h 2070165"/>
              <a:gd name="connsiteX937" fmla="*/ 9688442 w 12191999"/>
              <a:gd name="connsiteY937" fmla="*/ 1479419 h 2070165"/>
              <a:gd name="connsiteX938" fmla="*/ 9100450 w 12191999"/>
              <a:gd name="connsiteY938" fmla="*/ 1479419 h 2070165"/>
              <a:gd name="connsiteX939" fmla="*/ 9100450 w 12191999"/>
              <a:gd name="connsiteY939" fmla="*/ 1540194 h 2070165"/>
              <a:gd name="connsiteX940" fmla="*/ 9240798 w 12191999"/>
              <a:gd name="connsiteY940" fmla="*/ 1540194 h 2070165"/>
              <a:gd name="connsiteX941" fmla="*/ 9240798 w 12191999"/>
              <a:gd name="connsiteY941" fmla="*/ 1479419 h 2070165"/>
              <a:gd name="connsiteX942" fmla="*/ 2453541 w 12191999"/>
              <a:gd name="connsiteY942" fmla="*/ 1479419 h 2070165"/>
              <a:gd name="connsiteX943" fmla="*/ 2453541 w 12191999"/>
              <a:gd name="connsiteY943" fmla="*/ 1540194 h 2070165"/>
              <a:gd name="connsiteX944" fmla="*/ 3024257 w 12191999"/>
              <a:gd name="connsiteY944" fmla="*/ 1540194 h 2070165"/>
              <a:gd name="connsiteX945" fmla="*/ 3024257 w 12191999"/>
              <a:gd name="connsiteY945" fmla="*/ 1479419 h 2070165"/>
              <a:gd name="connsiteX946" fmla="*/ 2192935 w 12191999"/>
              <a:gd name="connsiteY946" fmla="*/ 1479419 h 2070165"/>
              <a:gd name="connsiteX947" fmla="*/ 2192935 w 12191999"/>
              <a:gd name="connsiteY947" fmla="*/ 1540194 h 2070165"/>
              <a:gd name="connsiteX948" fmla="*/ 2391362 w 12191999"/>
              <a:gd name="connsiteY948" fmla="*/ 1540194 h 2070165"/>
              <a:gd name="connsiteX949" fmla="*/ 2391362 w 12191999"/>
              <a:gd name="connsiteY949" fmla="*/ 1479419 h 2070165"/>
              <a:gd name="connsiteX950" fmla="*/ 6351644 w 12191999"/>
              <a:gd name="connsiteY950" fmla="*/ 1459116 h 2070165"/>
              <a:gd name="connsiteX951" fmla="*/ 6351644 w 12191999"/>
              <a:gd name="connsiteY951" fmla="*/ 1558770 h 2070165"/>
              <a:gd name="connsiteX952" fmla="*/ 6410085 w 12191999"/>
              <a:gd name="connsiteY952" fmla="*/ 1558770 h 2070165"/>
              <a:gd name="connsiteX953" fmla="*/ 6410085 w 12191999"/>
              <a:gd name="connsiteY953" fmla="*/ 1459116 h 2070165"/>
              <a:gd name="connsiteX954" fmla="*/ 6268849 w 12191999"/>
              <a:gd name="connsiteY954" fmla="*/ 1459116 h 2070165"/>
              <a:gd name="connsiteX955" fmla="*/ 6268849 w 12191999"/>
              <a:gd name="connsiteY955" fmla="*/ 1558770 h 2070165"/>
              <a:gd name="connsiteX956" fmla="*/ 6327291 w 12191999"/>
              <a:gd name="connsiteY956" fmla="*/ 1558770 h 2070165"/>
              <a:gd name="connsiteX957" fmla="*/ 6327291 w 12191999"/>
              <a:gd name="connsiteY957" fmla="*/ 1459116 h 2070165"/>
              <a:gd name="connsiteX958" fmla="*/ 6186056 w 12191999"/>
              <a:gd name="connsiteY958" fmla="*/ 1459116 h 2070165"/>
              <a:gd name="connsiteX959" fmla="*/ 6186056 w 12191999"/>
              <a:gd name="connsiteY959" fmla="*/ 1558770 h 2070165"/>
              <a:gd name="connsiteX960" fmla="*/ 6244498 w 12191999"/>
              <a:gd name="connsiteY960" fmla="*/ 1558770 h 2070165"/>
              <a:gd name="connsiteX961" fmla="*/ 6244498 w 12191999"/>
              <a:gd name="connsiteY961" fmla="*/ 1459116 h 2070165"/>
              <a:gd name="connsiteX962" fmla="*/ 6103264 w 12191999"/>
              <a:gd name="connsiteY962" fmla="*/ 1459116 h 2070165"/>
              <a:gd name="connsiteX963" fmla="*/ 6103264 w 12191999"/>
              <a:gd name="connsiteY963" fmla="*/ 1558770 h 2070165"/>
              <a:gd name="connsiteX964" fmla="*/ 6161704 w 12191999"/>
              <a:gd name="connsiteY964" fmla="*/ 1558770 h 2070165"/>
              <a:gd name="connsiteX965" fmla="*/ 6161704 w 12191999"/>
              <a:gd name="connsiteY965" fmla="*/ 1459116 h 2070165"/>
              <a:gd name="connsiteX966" fmla="*/ 6020469 w 12191999"/>
              <a:gd name="connsiteY966" fmla="*/ 1459116 h 2070165"/>
              <a:gd name="connsiteX967" fmla="*/ 6020469 w 12191999"/>
              <a:gd name="connsiteY967" fmla="*/ 1558770 h 2070165"/>
              <a:gd name="connsiteX968" fmla="*/ 6078911 w 12191999"/>
              <a:gd name="connsiteY968" fmla="*/ 1558770 h 2070165"/>
              <a:gd name="connsiteX969" fmla="*/ 6078911 w 12191999"/>
              <a:gd name="connsiteY969" fmla="*/ 1459116 h 2070165"/>
              <a:gd name="connsiteX970" fmla="*/ 4600395 w 12191999"/>
              <a:gd name="connsiteY970" fmla="*/ 1427829 h 2070165"/>
              <a:gd name="connsiteX971" fmla="*/ 4784381 w 12191999"/>
              <a:gd name="connsiteY971" fmla="*/ 1427829 h 2070165"/>
              <a:gd name="connsiteX972" fmla="*/ 4784381 w 12191999"/>
              <a:gd name="connsiteY972" fmla="*/ 1557198 h 2070165"/>
              <a:gd name="connsiteX973" fmla="*/ 5673219 w 12191999"/>
              <a:gd name="connsiteY973" fmla="*/ 1557198 h 2070165"/>
              <a:gd name="connsiteX974" fmla="*/ 5673219 w 12191999"/>
              <a:gd name="connsiteY974" fmla="*/ 1694308 h 2070165"/>
              <a:gd name="connsiteX975" fmla="*/ 5823588 w 12191999"/>
              <a:gd name="connsiteY975" fmla="*/ 1694308 h 2070165"/>
              <a:gd name="connsiteX976" fmla="*/ 5823588 w 12191999"/>
              <a:gd name="connsiteY976" fmla="*/ 1427829 h 2070165"/>
              <a:gd name="connsiteX977" fmla="*/ 5978112 w 12191999"/>
              <a:gd name="connsiteY977" fmla="*/ 1427829 h 2070165"/>
              <a:gd name="connsiteX978" fmla="*/ 5978112 w 12191999"/>
              <a:gd name="connsiteY978" fmla="*/ 1694308 h 2070165"/>
              <a:gd name="connsiteX979" fmla="*/ 5981752 w 12191999"/>
              <a:gd name="connsiteY979" fmla="*/ 1694308 h 2070165"/>
              <a:gd name="connsiteX980" fmla="*/ 5981752 w 12191999"/>
              <a:gd name="connsiteY980" fmla="*/ 2070165 h 2070165"/>
              <a:gd name="connsiteX981" fmla="*/ 5624365 w 12191999"/>
              <a:gd name="connsiteY981" fmla="*/ 2070165 h 2070165"/>
              <a:gd name="connsiteX982" fmla="*/ 5624365 w 12191999"/>
              <a:gd name="connsiteY982" fmla="*/ 2025343 h 2070165"/>
              <a:gd name="connsiteX983" fmla="*/ 5565925 w 12191999"/>
              <a:gd name="connsiteY983" fmla="*/ 2025343 h 2070165"/>
              <a:gd name="connsiteX984" fmla="*/ 5565925 w 12191999"/>
              <a:gd name="connsiteY984" fmla="*/ 2070165 h 2070165"/>
              <a:gd name="connsiteX985" fmla="*/ 5541572 w 12191999"/>
              <a:gd name="connsiteY985" fmla="*/ 2070165 h 2070165"/>
              <a:gd name="connsiteX986" fmla="*/ 5541572 w 12191999"/>
              <a:gd name="connsiteY986" fmla="*/ 2025343 h 2070165"/>
              <a:gd name="connsiteX987" fmla="*/ 5483131 w 12191999"/>
              <a:gd name="connsiteY987" fmla="*/ 2025343 h 2070165"/>
              <a:gd name="connsiteX988" fmla="*/ 5483131 w 12191999"/>
              <a:gd name="connsiteY988" fmla="*/ 2070165 h 2070165"/>
              <a:gd name="connsiteX989" fmla="*/ 5458778 w 12191999"/>
              <a:gd name="connsiteY989" fmla="*/ 2070165 h 2070165"/>
              <a:gd name="connsiteX990" fmla="*/ 5458778 w 12191999"/>
              <a:gd name="connsiteY990" fmla="*/ 2025343 h 2070165"/>
              <a:gd name="connsiteX991" fmla="*/ 5400338 w 12191999"/>
              <a:gd name="connsiteY991" fmla="*/ 2025343 h 2070165"/>
              <a:gd name="connsiteX992" fmla="*/ 5400338 w 12191999"/>
              <a:gd name="connsiteY992" fmla="*/ 2070165 h 2070165"/>
              <a:gd name="connsiteX993" fmla="*/ 5375987 w 12191999"/>
              <a:gd name="connsiteY993" fmla="*/ 2070165 h 2070165"/>
              <a:gd name="connsiteX994" fmla="*/ 5375987 w 12191999"/>
              <a:gd name="connsiteY994" fmla="*/ 2025343 h 2070165"/>
              <a:gd name="connsiteX995" fmla="*/ 5317545 w 12191999"/>
              <a:gd name="connsiteY995" fmla="*/ 2025343 h 2070165"/>
              <a:gd name="connsiteX996" fmla="*/ 5317545 w 12191999"/>
              <a:gd name="connsiteY996" fmla="*/ 2070165 h 2070165"/>
              <a:gd name="connsiteX997" fmla="*/ 5293192 w 12191999"/>
              <a:gd name="connsiteY997" fmla="*/ 2070165 h 2070165"/>
              <a:gd name="connsiteX998" fmla="*/ 5293192 w 12191999"/>
              <a:gd name="connsiteY998" fmla="*/ 2025343 h 2070165"/>
              <a:gd name="connsiteX999" fmla="*/ 5234751 w 12191999"/>
              <a:gd name="connsiteY999" fmla="*/ 2025343 h 2070165"/>
              <a:gd name="connsiteX1000" fmla="*/ 5234751 w 12191999"/>
              <a:gd name="connsiteY1000" fmla="*/ 2070165 h 2070165"/>
              <a:gd name="connsiteX1001" fmla="*/ 4412075 w 12191999"/>
              <a:gd name="connsiteY1001" fmla="*/ 2070165 h 2070165"/>
              <a:gd name="connsiteX1002" fmla="*/ 4412075 w 12191999"/>
              <a:gd name="connsiteY1002" fmla="*/ 1694308 h 2070165"/>
              <a:gd name="connsiteX1003" fmla="*/ 4600395 w 12191999"/>
              <a:gd name="connsiteY1003" fmla="*/ 1694308 h 2070165"/>
              <a:gd name="connsiteX1004" fmla="*/ 8483306 w 12191999"/>
              <a:gd name="connsiteY1004" fmla="*/ 1403117 h 2070165"/>
              <a:gd name="connsiteX1005" fmla="*/ 8472009 w 12191999"/>
              <a:gd name="connsiteY1005" fmla="*/ 1411511 h 2070165"/>
              <a:gd name="connsiteX1006" fmla="*/ 8472009 w 12191999"/>
              <a:gd name="connsiteY1006" fmla="*/ 1445085 h 2070165"/>
              <a:gd name="connsiteX1007" fmla="*/ 8483306 w 12191999"/>
              <a:gd name="connsiteY1007" fmla="*/ 1453479 h 2070165"/>
              <a:gd name="connsiteX1008" fmla="*/ 9012984 w 12191999"/>
              <a:gd name="connsiteY1008" fmla="*/ 1453479 h 2070165"/>
              <a:gd name="connsiteX1009" fmla="*/ 9024281 w 12191999"/>
              <a:gd name="connsiteY1009" fmla="*/ 1445085 h 2070165"/>
              <a:gd name="connsiteX1010" fmla="*/ 9024281 w 12191999"/>
              <a:gd name="connsiteY1010" fmla="*/ 1411511 h 2070165"/>
              <a:gd name="connsiteX1011" fmla="*/ 9012984 w 12191999"/>
              <a:gd name="connsiteY1011" fmla="*/ 1403117 h 2070165"/>
              <a:gd name="connsiteX1012" fmla="*/ 6837698 w 12191999"/>
              <a:gd name="connsiteY1012" fmla="*/ 1403117 h 2070165"/>
              <a:gd name="connsiteX1013" fmla="*/ 6826401 w 12191999"/>
              <a:gd name="connsiteY1013" fmla="*/ 1411511 h 2070165"/>
              <a:gd name="connsiteX1014" fmla="*/ 6826401 w 12191999"/>
              <a:gd name="connsiteY1014" fmla="*/ 1445085 h 2070165"/>
              <a:gd name="connsiteX1015" fmla="*/ 6837698 w 12191999"/>
              <a:gd name="connsiteY1015" fmla="*/ 1453479 h 2070165"/>
              <a:gd name="connsiteX1016" fmla="*/ 7367375 w 12191999"/>
              <a:gd name="connsiteY1016" fmla="*/ 1453479 h 2070165"/>
              <a:gd name="connsiteX1017" fmla="*/ 7378673 w 12191999"/>
              <a:gd name="connsiteY1017" fmla="*/ 1445085 h 2070165"/>
              <a:gd name="connsiteX1018" fmla="*/ 7378673 w 12191999"/>
              <a:gd name="connsiteY1018" fmla="*/ 1411511 h 2070165"/>
              <a:gd name="connsiteX1019" fmla="*/ 7367375 w 12191999"/>
              <a:gd name="connsiteY1019" fmla="*/ 1403117 h 2070165"/>
              <a:gd name="connsiteX1020" fmla="*/ 3824872 w 12191999"/>
              <a:gd name="connsiteY1020" fmla="*/ 1403117 h 2070165"/>
              <a:gd name="connsiteX1021" fmla="*/ 3813574 w 12191999"/>
              <a:gd name="connsiteY1021" fmla="*/ 1411511 h 2070165"/>
              <a:gd name="connsiteX1022" fmla="*/ 3813574 w 12191999"/>
              <a:gd name="connsiteY1022" fmla="*/ 1445085 h 2070165"/>
              <a:gd name="connsiteX1023" fmla="*/ 3824872 w 12191999"/>
              <a:gd name="connsiteY1023" fmla="*/ 1453479 h 2070165"/>
              <a:gd name="connsiteX1024" fmla="*/ 4354548 w 12191999"/>
              <a:gd name="connsiteY1024" fmla="*/ 1453479 h 2070165"/>
              <a:gd name="connsiteX1025" fmla="*/ 4365844 w 12191999"/>
              <a:gd name="connsiteY1025" fmla="*/ 1445085 h 2070165"/>
              <a:gd name="connsiteX1026" fmla="*/ 4365844 w 12191999"/>
              <a:gd name="connsiteY1026" fmla="*/ 1411511 h 2070165"/>
              <a:gd name="connsiteX1027" fmla="*/ 4354548 w 12191999"/>
              <a:gd name="connsiteY1027" fmla="*/ 1403117 h 2070165"/>
              <a:gd name="connsiteX1028" fmla="*/ 7456345 w 12191999"/>
              <a:gd name="connsiteY1028" fmla="*/ 1365127 h 2070165"/>
              <a:gd name="connsiteX1029" fmla="*/ 7442092 w 12191999"/>
              <a:gd name="connsiteY1029" fmla="*/ 1375717 h 2070165"/>
              <a:gd name="connsiteX1030" fmla="*/ 7442092 w 12191999"/>
              <a:gd name="connsiteY1030" fmla="*/ 1418075 h 2070165"/>
              <a:gd name="connsiteX1031" fmla="*/ 7456345 w 12191999"/>
              <a:gd name="connsiteY1031" fmla="*/ 1428665 h 2070165"/>
              <a:gd name="connsiteX1032" fmla="*/ 7824762 w 12191999"/>
              <a:gd name="connsiteY1032" fmla="*/ 1428665 h 2070165"/>
              <a:gd name="connsiteX1033" fmla="*/ 7839015 w 12191999"/>
              <a:gd name="connsiteY1033" fmla="*/ 1418075 h 2070165"/>
              <a:gd name="connsiteX1034" fmla="*/ 7839015 w 12191999"/>
              <a:gd name="connsiteY1034" fmla="*/ 1375717 h 2070165"/>
              <a:gd name="connsiteX1035" fmla="*/ 7824762 w 12191999"/>
              <a:gd name="connsiteY1035" fmla="*/ 1365127 h 2070165"/>
              <a:gd name="connsiteX1036" fmla="*/ 11533813 w 12191999"/>
              <a:gd name="connsiteY1036" fmla="*/ 1355097 h 2070165"/>
              <a:gd name="connsiteX1037" fmla="*/ 11671866 w 12191999"/>
              <a:gd name="connsiteY1037" fmla="*/ 1355097 h 2070165"/>
              <a:gd name="connsiteX1038" fmla="*/ 11671866 w 12191999"/>
              <a:gd name="connsiteY1038" fmla="*/ 1402177 h 2070165"/>
              <a:gd name="connsiteX1039" fmla="*/ 11744399 w 12191999"/>
              <a:gd name="connsiteY1039" fmla="*/ 1402177 h 2070165"/>
              <a:gd name="connsiteX1040" fmla="*/ 11744399 w 12191999"/>
              <a:gd name="connsiteY1040" fmla="*/ 1442608 h 2070165"/>
              <a:gd name="connsiteX1041" fmla="*/ 11841346 w 12191999"/>
              <a:gd name="connsiteY1041" fmla="*/ 1442608 h 2070165"/>
              <a:gd name="connsiteX1042" fmla="*/ 11841346 w 12191999"/>
              <a:gd name="connsiteY1042" fmla="*/ 1481969 h 2070165"/>
              <a:gd name="connsiteX1043" fmla="*/ 11875437 w 12191999"/>
              <a:gd name="connsiteY1043" fmla="*/ 1481969 h 2070165"/>
              <a:gd name="connsiteX1044" fmla="*/ 11875437 w 12191999"/>
              <a:gd name="connsiteY1044" fmla="*/ 1427829 h 2070165"/>
              <a:gd name="connsiteX1045" fmla="*/ 12030075 w 12191999"/>
              <a:gd name="connsiteY1045" fmla="*/ 1427829 h 2070165"/>
              <a:gd name="connsiteX1046" fmla="*/ 12030075 w 12191999"/>
              <a:gd name="connsiteY1046" fmla="*/ 1694308 h 2070165"/>
              <a:gd name="connsiteX1047" fmla="*/ 12191999 w 12191999"/>
              <a:gd name="connsiteY1047" fmla="*/ 1694308 h 2070165"/>
              <a:gd name="connsiteX1048" fmla="*/ 12191999 w 12191999"/>
              <a:gd name="connsiteY1048" fmla="*/ 2070165 h 2070165"/>
              <a:gd name="connsiteX1049" fmla="*/ 11780934 w 12191999"/>
              <a:gd name="connsiteY1049" fmla="*/ 2070165 h 2070165"/>
              <a:gd name="connsiteX1050" fmla="*/ 11780934 w 12191999"/>
              <a:gd name="connsiteY1050" fmla="*/ 2018501 h 2070165"/>
              <a:gd name="connsiteX1051" fmla="*/ 11698976 w 12191999"/>
              <a:gd name="connsiteY1051" fmla="*/ 2018501 h 2070165"/>
              <a:gd name="connsiteX1052" fmla="*/ 11698976 w 12191999"/>
              <a:gd name="connsiteY1052" fmla="*/ 2070165 h 2070165"/>
              <a:gd name="connsiteX1053" fmla="*/ 11632154 w 12191999"/>
              <a:gd name="connsiteY1053" fmla="*/ 2070165 h 2070165"/>
              <a:gd name="connsiteX1054" fmla="*/ 11632154 w 12191999"/>
              <a:gd name="connsiteY1054" fmla="*/ 2018501 h 2070165"/>
              <a:gd name="connsiteX1055" fmla="*/ 11550196 w 12191999"/>
              <a:gd name="connsiteY1055" fmla="*/ 2018501 h 2070165"/>
              <a:gd name="connsiteX1056" fmla="*/ 11550196 w 12191999"/>
              <a:gd name="connsiteY1056" fmla="*/ 2070165 h 2070165"/>
              <a:gd name="connsiteX1057" fmla="*/ 11483374 w 12191999"/>
              <a:gd name="connsiteY1057" fmla="*/ 2070165 h 2070165"/>
              <a:gd name="connsiteX1058" fmla="*/ 11483374 w 12191999"/>
              <a:gd name="connsiteY1058" fmla="*/ 2018501 h 2070165"/>
              <a:gd name="connsiteX1059" fmla="*/ 11401416 w 12191999"/>
              <a:gd name="connsiteY1059" fmla="*/ 2018501 h 2070165"/>
              <a:gd name="connsiteX1060" fmla="*/ 11401416 w 12191999"/>
              <a:gd name="connsiteY1060" fmla="*/ 2070165 h 2070165"/>
              <a:gd name="connsiteX1061" fmla="*/ 11323165 w 12191999"/>
              <a:gd name="connsiteY1061" fmla="*/ 2070165 h 2070165"/>
              <a:gd name="connsiteX1062" fmla="*/ 11323165 w 12191999"/>
              <a:gd name="connsiteY1062" fmla="*/ 1958705 h 2070165"/>
              <a:gd name="connsiteX1063" fmla="*/ 11875437 w 12191999"/>
              <a:gd name="connsiteY1063" fmla="*/ 1958705 h 2070165"/>
              <a:gd name="connsiteX1064" fmla="*/ 11875437 w 12191999"/>
              <a:gd name="connsiteY1064" fmla="*/ 1934747 h 2070165"/>
              <a:gd name="connsiteX1065" fmla="*/ 11323165 w 12191999"/>
              <a:gd name="connsiteY1065" fmla="*/ 1934747 h 2070165"/>
              <a:gd name="connsiteX1066" fmla="*/ 11323165 w 12191999"/>
              <a:gd name="connsiteY1066" fmla="*/ 1761233 h 2070165"/>
              <a:gd name="connsiteX1067" fmla="*/ 11875437 w 12191999"/>
              <a:gd name="connsiteY1067" fmla="*/ 1761233 h 2070165"/>
              <a:gd name="connsiteX1068" fmla="*/ 11875437 w 12191999"/>
              <a:gd name="connsiteY1068" fmla="*/ 1737275 h 2070165"/>
              <a:gd name="connsiteX1069" fmla="*/ 11323165 w 12191999"/>
              <a:gd name="connsiteY1069" fmla="*/ 1737275 h 2070165"/>
              <a:gd name="connsiteX1070" fmla="*/ 11323165 w 12191999"/>
              <a:gd name="connsiteY1070" fmla="*/ 1563760 h 2070165"/>
              <a:gd name="connsiteX1071" fmla="*/ 11875437 w 12191999"/>
              <a:gd name="connsiteY1071" fmla="*/ 1563760 h 2070165"/>
              <a:gd name="connsiteX1072" fmla="*/ 11875437 w 12191999"/>
              <a:gd name="connsiteY1072" fmla="*/ 1539802 h 2070165"/>
              <a:gd name="connsiteX1073" fmla="*/ 11323165 w 12191999"/>
              <a:gd name="connsiteY1073" fmla="*/ 1539802 h 2070165"/>
              <a:gd name="connsiteX1074" fmla="*/ 11323165 w 12191999"/>
              <a:gd name="connsiteY1074" fmla="*/ 1481969 h 2070165"/>
              <a:gd name="connsiteX1075" fmla="*/ 11381170 w 12191999"/>
              <a:gd name="connsiteY1075" fmla="*/ 1481969 h 2070165"/>
              <a:gd name="connsiteX1076" fmla="*/ 11381170 w 12191999"/>
              <a:gd name="connsiteY1076" fmla="*/ 1442608 h 2070165"/>
              <a:gd name="connsiteX1077" fmla="*/ 11468294 w 12191999"/>
              <a:gd name="connsiteY1077" fmla="*/ 1442608 h 2070165"/>
              <a:gd name="connsiteX1078" fmla="*/ 11468294 w 12191999"/>
              <a:gd name="connsiteY1078" fmla="*/ 1402177 h 2070165"/>
              <a:gd name="connsiteX1079" fmla="*/ 11533813 w 12191999"/>
              <a:gd name="connsiteY1079" fmla="*/ 1402177 h 2070165"/>
              <a:gd name="connsiteX1080" fmla="*/ 9444482 w 12191999"/>
              <a:gd name="connsiteY1080" fmla="*/ 1355097 h 2070165"/>
              <a:gd name="connsiteX1081" fmla="*/ 9444482 w 12191999"/>
              <a:gd name="connsiteY1081" fmla="*/ 1447450 h 2070165"/>
              <a:gd name="connsiteX1082" fmla="*/ 9643306 w 12191999"/>
              <a:gd name="connsiteY1082" fmla="*/ 1447450 h 2070165"/>
              <a:gd name="connsiteX1083" fmla="*/ 9643306 w 12191999"/>
              <a:gd name="connsiteY1083" fmla="*/ 1355097 h 2070165"/>
              <a:gd name="connsiteX1084" fmla="*/ 9171376 w 12191999"/>
              <a:gd name="connsiteY1084" fmla="*/ 1355097 h 2070165"/>
              <a:gd name="connsiteX1085" fmla="*/ 9171376 w 12191999"/>
              <a:gd name="connsiteY1085" fmla="*/ 1447450 h 2070165"/>
              <a:gd name="connsiteX1086" fmla="*/ 9370200 w 12191999"/>
              <a:gd name="connsiteY1086" fmla="*/ 1447450 h 2070165"/>
              <a:gd name="connsiteX1087" fmla="*/ 9370200 w 12191999"/>
              <a:gd name="connsiteY1087" fmla="*/ 1355097 h 2070165"/>
              <a:gd name="connsiteX1088" fmla="*/ 2868734 w 12191999"/>
              <a:gd name="connsiteY1088" fmla="*/ 1355097 h 2070165"/>
              <a:gd name="connsiteX1089" fmla="*/ 2804611 w 12191999"/>
              <a:gd name="connsiteY1089" fmla="*/ 1402739 h 2070165"/>
              <a:gd name="connsiteX1090" fmla="*/ 2868734 w 12191999"/>
              <a:gd name="connsiteY1090" fmla="*/ 1450380 h 2070165"/>
              <a:gd name="connsiteX1091" fmla="*/ 2932855 w 12191999"/>
              <a:gd name="connsiteY1091" fmla="*/ 1402739 h 2070165"/>
              <a:gd name="connsiteX1092" fmla="*/ 2868734 w 12191999"/>
              <a:gd name="connsiteY1092" fmla="*/ 1355097 h 2070165"/>
              <a:gd name="connsiteX1093" fmla="*/ 2589672 w 12191999"/>
              <a:gd name="connsiteY1093" fmla="*/ 1352167 h 2070165"/>
              <a:gd name="connsiteX1094" fmla="*/ 2525550 w 12191999"/>
              <a:gd name="connsiteY1094" fmla="*/ 1399809 h 2070165"/>
              <a:gd name="connsiteX1095" fmla="*/ 2589672 w 12191999"/>
              <a:gd name="connsiteY1095" fmla="*/ 1447451 h 2070165"/>
              <a:gd name="connsiteX1096" fmla="*/ 2653794 w 12191999"/>
              <a:gd name="connsiteY1096" fmla="*/ 1399809 h 2070165"/>
              <a:gd name="connsiteX1097" fmla="*/ 2589672 w 12191999"/>
              <a:gd name="connsiteY1097" fmla="*/ 1352167 h 2070165"/>
              <a:gd name="connsiteX1098" fmla="*/ 11142869 w 12191999"/>
              <a:gd name="connsiteY1098" fmla="*/ 1330082 h 2070165"/>
              <a:gd name="connsiteX1099" fmla="*/ 11142869 w 12191999"/>
              <a:gd name="connsiteY1099" fmla="*/ 1453708 h 2070165"/>
              <a:gd name="connsiteX1100" fmla="*/ 11228389 w 12191999"/>
              <a:gd name="connsiteY1100" fmla="*/ 1453708 h 2070165"/>
              <a:gd name="connsiteX1101" fmla="*/ 11228389 w 12191999"/>
              <a:gd name="connsiteY1101" fmla="*/ 1330082 h 2070165"/>
              <a:gd name="connsiteX1102" fmla="*/ 11001633 w 12191999"/>
              <a:gd name="connsiteY1102" fmla="*/ 1330082 h 2070165"/>
              <a:gd name="connsiteX1103" fmla="*/ 11001633 w 12191999"/>
              <a:gd name="connsiteY1103" fmla="*/ 1453708 h 2070165"/>
              <a:gd name="connsiteX1104" fmla="*/ 11087153 w 12191999"/>
              <a:gd name="connsiteY1104" fmla="*/ 1453708 h 2070165"/>
              <a:gd name="connsiteX1105" fmla="*/ 11087153 w 12191999"/>
              <a:gd name="connsiteY1105" fmla="*/ 1330082 h 2070165"/>
              <a:gd name="connsiteX1106" fmla="*/ 10860302 w 12191999"/>
              <a:gd name="connsiteY1106" fmla="*/ 1330082 h 2070165"/>
              <a:gd name="connsiteX1107" fmla="*/ 10860302 w 12191999"/>
              <a:gd name="connsiteY1107" fmla="*/ 1453708 h 2070165"/>
              <a:gd name="connsiteX1108" fmla="*/ 10945822 w 12191999"/>
              <a:gd name="connsiteY1108" fmla="*/ 1453708 h 2070165"/>
              <a:gd name="connsiteX1109" fmla="*/ 10945822 w 12191999"/>
              <a:gd name="connsiteY1109" fmla="*/ 1330082 h 2070165"/>
              <a:gd name="connsiteX1110" fmla="*/ 10715106 w 12191999"/>
              <a:gd name="connsiteY1110" fmla="*/ 1330082 h 2070165"/>
              <a:gd name="connsiteX1111" fmla="*/ 10715106 w 12191999"/>
              <a:gd name="connsiteY1111" fmla="*/ 1453708 h 2070165"/>
              <a:gd name="connsiteX1112" fmla="*/ 10800626 w 12191999"/>
              <a:gd name="connsiteY1112" fmla="*/ 1453708 h 2070165"/>
              <a:gd name="connsiteX1113" fmla="*/ 10800626 w 12191999"/>
              <a:gd name="connsiteY1113" fmla="*/ 1330082 h 2070165"/>
              <a:gd name="connsiteX1114" fmla="*/ 10569911 w 12191999"/>
              <a:gd name="connsiteY1114" fmla="*/ 1330082 h 2070165"/>
              <a:gd name="connsiteX1115" fmla="*/ 10569911 w 12191999"/>
              <a:gd name="connsiteY1115" fmla="*/ 1453708 h 2070165"/>
              <a:gd name="connsiteX1116" fmla="*/ 10655431 w 12191999"/>
              <a:gd name="connsiteY1116" fmla="*/ 1453708 h 2070165"/>
              <a:gd name="connsiteX1117" fmla="*/ 10655431 w 12191999"/>
              <a:gd name="connsiteY1117" fmla="*/ 1330082 h 2070165"/>
              <a:gd name="connsiteX1118" fmla="*/ 10424717 w 12191999"/>
              <a:gd name="connsiteY1118" fmla="*/ 1330082 h 2070165"/>
              <a:gd name="connsiteX1119" fmla="*/ 10424717 w 12191999"/>
              <a:gd name="connsiteY1119" fmla="*/ 1453708 h 2070165"/>
              <a:gd name="connsiteX1120" fmla="*/ 10510237 w 12191999"/>
              <a:gd name="connsiteY1120" fmla="*/ 1453708 h 2070165"/>
              <a:gd name="connsiteX1121" fmla="*/ 10510237 w 12191999"/>
              <a:gd name="connsiteY1121" fmla="*/ 1330082 h 2070165"/>
              <a:gd name="connsiteX1122" fmla="*/ 10279523 w 12191999"/>
              <a:gd name="connsiteY1122" fmla="*/ 1330082 h 2070165"/>
              <a:gd name="connsiteX1123" fmla="*/ 10279523 w 12191999"/>
              <a:gd name="connsiteY1123" fmla="*/ 1453708 h 2070165"/>
              <a:gd name="connsiteX1124" fmla="*/ 10365043 w 12191999"/>
              <a:gd name="connsiteY1124" fmla="*/ 1453708 h 2070165"/>
              <a:gd name="connsiteX1125" fmla="*/ 10365043 w 12191999"/>
              <a:gd name="connsiteY1125" fmla="*/ 1330082 h 2070165"/>
              <a:gd name="connsiteX1126" fmla="*/ 10134328 w 12191999"/>
              <a:gd name="connsiteY1126" fmla="*/ 1330082 h 2070165"/>
              <a:gd name="connsiteX1127" fmla="*/ 10134328 w 12191999"/>
              <a:gd name="connsiteY1127" fmla="*/ 1453708 h 2070165"/>
              <a:gd name="connsiteX1128" fmla="*/ 10219847 w 12191999"/>
              <a:gd name="connsiteY1128" fmla="*/ 1453708 h 2070165"/>
              <a:gd name="connsiteX1129" fmla="*/ 10219847 w 12191999"/>
              <a:gd name="connsiteY1129" fmla="*/ 1330082 h 2070165"/>
              <a:gd name="connsiteX1130" fmla="*/ 9989134 w 12191999"/>
              <a:gd name="connsiteY1130" fmla="*/ 1330082 h 2070165"/>
              <a:gd name="connsiteX1131" fmla="*/ 9989134 w 12191999"/>
              <a:gd name="connsiteY1131" fmla="*/ 1453708 h 2070165"/>
              <a:gd name="connsiteX1132" fmla="*/ 10074653 w 12191999"/>
              <a:gd name="connsiteY1132" fmla="*/ 1453708 h 2070165"/>
              <a:gd name="connsiteX1133" fmla="*/ 10074653 w 12191999"/>
              <a:gd name="connsiteY1133" fmla="*/ 1330082 h 2070165"/>
              <a:gd name="connsiteX1134" fmla="*/ 1384659 w 12191999"/>
              <a:gd name="connsiteY1134" fmla="*/ 1330082 h 2070165"/>
              <a:gd name="connsiteX1135" fmla="*/ 1384659 w 12191999"/>
              <a:gd name="connsiteY1135" fmla="*/ 1453708 h 2070165"/>
              <a:gd name="connsiteX1136" fmla="*/ 1470179 w 12191999"/>
              <a:gd name="connsiteY1136" fmla="*/ 1453708 h 2070165"/>
              <a:gd name="connsiteX1137" fmla="*/ 1470179 w 12191999"/>
              <a:gd name="connsiteY1137" fmla="*/ 1330082 h 2070165"/>
              <a:gd name="connsiteX1138" fmla="*/ 1243423 w 12191999"/>
              <a:gd name="connsiteY1138" fmla="*/ 1330082 h 2070165"/>
              <a:gd name="connsiteX1139" fmla="*/ 1243423 w 12191999"/>
              <a:gd name="connsiteY1139" fmla="*/ 1453708 h 2070165"/>
              <a:gd name="connsiteX1140" fmla="*/ 1328943 w 12191999"/>
              <a:gd name="connsiteY1140" fmla="*/ 1453708 h 2070165"/>
              <a:gd name="connsiteX1141" fmla="*/ 1328943 w 12191999"/>
              <a:gd name="connsiteY1141" fmla="*/ 1330082 h 2070165"/>
              <a:gd name="connsiteX1142" fmla="*/ 1102092 w 12191999"/>
              <a:gd name="connsiteY1142" fmla="*/ 1330082 h 2070165"/>
              <a:gd name="connsiteX1143" fmla="*/ 1102092 w 12191999"/>
              <a:gd name="connsiteY1143" fmla="*/ 1453708 h 2070165"/>
              <a:gd name="connsiteX1144" fmla="*/ 1187612 w 12191999"/>
              <a:gd name="connsiteY1144" fmla="*/ 1453708 h 2070165"/>
              <a:gd name="connsiteX1145" fmla="*/ 1187612 w 12191999"/>
              <a:gd name="connsiteY1145" fmla="*/ 1330082 h 2070165"/>
              <a:gd name="connsiteX1146" fmla="*/ 956897 w 12191999"/>
              <a:gd name="connsiteY1146" fmla="*/ 1330082 h 2070165"/>
              <a:gd name="connsiteX1147" fmla="*/ 956897 w 12191999"/>
              <a:gd name="connsiteY1147" fmla="*/ 1453708 h 2070165"/>
              <a:gd name="connsiteX1148" fmla="*/ 1042417 w 12191999"/>
              <a:gd name="connsiteY1148" fmla="*/ 1453708 h 2070165"/>
              <a:gd name="connsiteX1149" fmla="*/ 1042417 w 12191999"/>
              <a:gd name="connsiteY1149" fmla="*/ 1330082 h 2070165"/>
              <a:gd name="connsiteX1150" fmla="*/ 811701 w 12191999"/>
              <a:gd name="connsiteY1150" fmla="*/ 1330082 h 2070165"/>
              <a:gd name="connsiteX1151" fmla="*/ 811701 w 12191999"/>
              <a:gd name="connsiteY1151" fmla="*/ 1453708 h 2070165"/>
              <a:gd name="connsiteX1152" fmla="*/ 897221 w 12191999"/>
              <a:gd name="connsiteY1152" fmla="*/ 1453708 h 2070165"/>
              <a:gd name="connsiteX1153" fmla="*/ 897221 w 12191999"/>
              <a:gd name="connsiteY1153" fmla="*/ 1330082 h 2070165"/>
              <a:gd name="connsiteX1154" fmla="*/ 666508 w 12191999"/>
              <a:gd name="connsiteY1154" fmla="*/ 1330082 h 2070165"/>
              <a:gd name="connsiteX1155" fmla="*/ 666508 w 12191999"/>
              <a:gd name="connsiteY1155" fmla="*/ 1453708 h 2070165"/>
              <a:gd name="connsiteX1156" fmla="*/ 752027 w 12191999"/>
              <a:gd name="connsiteY1156" fmla="*/ 1453708 h 2070165"/>
              <a:gd name="connsiteX1157" fmla="*/ 752027 w 12191999"/>
              <a:gd name="connsiteY1157" fmla="*/ 1330082 h 2070165"/>
              <a:gd name="connsiteX1158" fmla="*/ 521314 w 12191999"/>
              <a:gd name="connsiteY1158" fmla="*/ 1330082 h 2070165"/>
              <a:gd name="connsiteX1159" fmla="*/ 521314 w 12191999"/>
              <a:gd name="connsiteY1159" fmla="*/ 1453708 h 2070165"/>
              <a:gd name="connsiteX1160" fmla="*/ 606833 w 12191999"/>
              <a:gd name="connsiteY1160" fmla="*/ 1453708 h 2070165"/>
              <a:gd name="connsiteX1161" fmla="*/ 606833 w 12191999"/>
              <a:gd name="connsiteY1161" fmla="*/ 1330082 h 2070165"/>
              <a:gd name="connsiteX1162" fmla="*/ 376120 w 12191999"/>
              <a:gd name="connsiteY1162" fmla="*/ 1330082 h 2070165"/>
              <a:gd name="connsiteX1163" fmla="*/ 376120 w 12191999"/>
              <a:gd name="connsiteY1163" fmla="*/ 1453708 h 2070165"/>
              <a:gd name="connsiteX1164" fmla="*/ 461639 w 12191999"/>
              <a:gd name="connsiteY1164" fmla="*/ 1453708 h 2070165"/>
              <a:gd name="connsiteX1165" fmla="*/ 461639 w 12191999"/>
              <a:gd name="connsiteY1165" fmla="*/ 1330082 h 2070165"/>
              <a:gd name="connsiteX1166" fmla="*/ 230926 w 12191999"/>
              <a:gd name="connsiteY1166" fmla="*/ 1330082 h 2070165"/>
              <a:gd name="connsiteX1167" fmla="*/ 230926 w 12191999"/>
              <a:gd name="connsiteY1167" fmla="*/ 1453708 h 2070165"/>
              <a:gd name="connsiteX1168" fmla="*/ 316446 w 12191999"/>
              <a:gd name="connsiteY1168" fmla="*/ 1453708 h 2070165"/>
              <a:gd name="connsiteX1169" fmla="*/ 316446 w 12191999"/>
              <a:gd name="connsiteY1169" fmla="*/ 1330082 h 2070165"/>
              <a:gd name="connsiteX1170" fmla="*/ 1775603 w 12191999"/>
              <a:gd name="connsiteY1170" fmla="*/ 1326791 h 2070165"/>
              <a:gd name="connsiteX1171" fmla="*/ 1913656 w 12191999"/>
              <a:gd name="connsiteY1171" fmla="*/ 1326791 h 2070165"/>
              <a:gd name="connsiteX1172" fmla="*/ 1913656 w 12191999"/>
              <a:gd name="connsiteY1172" fmla="*/ 1373871 h 2070165"/>
              <a:gd name="connsiteX1173" fmla="*/ 1986190 w 12191999"/>
              <a:gd name="connsiteY1173" fmla="*/ 1373871 h 2070165"/>
              <a:gd name="connsiteX1174" fmla="*/ 1986190 w 12191999"/>
              <a:gd name="connsiteY1174" fmla="*/ 1414302 h 2070165"/>
              <a:gd name="connsiteX1175" fmla="*/ 2083136 w 12191999"/>
              <a:gd name="connsiteY1175" fmla="*/ 1414302 h 2070165"/>
              <a:gd name="connsiteX1176" fmla="*/ 2083136 w 12191999"/>
              <a:gd name="connsiteY1176" fmla="*/ 1453663 h 2070165"/>
              <a:gd name="connsiteX1177" fmla="*/ 2117227 w 12191999"/>
              <a:gd name="connsiteY1177" fmla="*/ 1453663 h 2070165"/>
              <a:gd name="connsiteX1178" fmla="*/ 2117227 w 12191999"/>
              <a:gd name="connsiteY1178" fmla="*/ 1511496 h 2070165"/>
              <a:gd name="connsiteX1179" fmla="*/ 1564955 w 12191999"/>
              <a:gd name="connsiteY1179" fmla="*/ 1511496 h 2070165"/>
              <a:gd name="connsiteX1180" fmla="*/ 1564955 w 12191999"/>
              <a:gd name="connsiteY1180" fmla="*/ 1453663 h 2070165"/>
              <a:gd name="connsiteX1181" fmla="*/ 1622960 w 12191999"/>
              <a:gd name="connsiteY1181" fmla="*/ 1453663 h 2070165"/>
              <a:gd name="connsiteX1182" fmla="*/ 1622960 w 12191999"/>
              <a:gd name="connsiteY1182" fmla="*/ 1414302 h 2070165"/>
              <a:gd name="connsiteX1183" fmla="*/ 1710084 w 12191999"/>
              <a:gd name="connsiteY1183" fmla="*/ 1414302 h 2070165"/>
              <a:gd name="connsiteX1184" fmla="*/ 1710084 w 12191999"/>
              <a:gd name="connsiteY1184" fmla="*/ 1373871 h 2070165"/>
              <a:gd name="connsiteX1185" fmla="*/ 1775603 w 12191999"/>
              <a:gd name="connsiteY1185" fmla="*/ 1373871 h 2070165"/>
              <a:gd name="connsiteX1186" fmla="*/ 6351644 w 12191999"/>
              <a:gd name="connsiteY1186" fmla="*/ 1323797 h 2070165"/>
              <a:gd name="connsiteX1187" fmla="*/ 6351644 w 12191999"/>
              <a:gd name="connsiteY1187" fmla="*/ 1423450 h 2070165"/>
              <a:gd name="connsiteX1188" fmla="*/ 6410085 w 12191999"/>
              <a:gd name="connsiteY1188" fmla="*/ 1423450 h 2070165"/>
              <a:gd name="connsiteX1189" fmla="*/ 6410085 w 12191999"/>
              <a:gd name="connsiteY1189" fmla="*/ 1323797 h 2070165"/>
              <a:gd name="connsiteX1190" fmla="*/ 6268849 w 12191999"/>
              <a:gd name="connsiteY1190" fmla="*/ 1323797 h 2070165"/>
              <a:gd name="connsiteX1191" fmla="*/ 6268849 w 12191999"/>
              <a:gd name="connsiteY1191" fmla="*/ 1423450 h 2070165"/>
              <a:gd name="connsiteX1192" fmla="*/ 6327291 w 12191999"/>
              <a:gd name="connsiteY1192" fmla="*/ 1423450 h 2070165"/>
              <a:gd name="connsiteX1193" fmla="*/ 6327291 w 12191999"/>
              <a:gd name="connsiteY1193" fmla="*/ 1323797 h 2070165"/>
              <a:gd name="connsiteX1194" fmla="*/ 6186056 w 12191999"/>
              <a:gd name="connsiteY1194" fmla="*/ 1323797 h 2070165"/>
              <a:gd name="connsiteX1195" fmla="*/ 6186056 w 12191999"/>
              <a:gd name="connsiteY1195" fmla="*/ 1423450 h 2070165"/>
              <a:gd name="connsiteX1196" fmla="*/ 6244498 w 12191999"/>
              <a:gd name="connsiteY1196" fmla="*/ 1423450 h 2070165"/>
              <a:gd name="connsiteX1197" fmla="*/ 6244498 w 12191999"/>
              <a:gd name="connsiteY1197" fmla="*/ 1323797 h 2070165"/>
              <a:gd name="connsiteX1198" fmla="*/ 6103264 w 12191999"/>
              <a:gd name="connsiteY1198" fmla="*/ 1323797 h 2070165"/>
              <a:gd name="connsiteX1199" fmla="*/ 6103264 w 12191999"/>
              <a:gd name="connsiteY1199" fmla="*/ 1423450 h 2070165"/>
              <a:gd name="connsiteX1200" fmla="*/ 6161704 w 12191999"/>
              <a:gd name="connsiteY1200" fmla="*/ 1423450 h 2070165"/>
              <a:gd name="connsiteX1201" fmla="*/ 6161704 w 12191999"/>
              <a:gd name="connsiteY1201" fmla="*/ 1323797 h 2070165"/>
              <a:gd name="connsiteX1202" fmla="*/ 6020469 w 12191999"/>
              <a:gd name="connsiteY1202" fmla="*/ 1323797 h 2070165"/>
              <a:gd name="connsiteX1203" fmla="*/ 6020469 w 12191999"/>
              <a:gd name="connsiteY1203" fmla="*/ 1423450 h 2070165"/>
              <a:gd name="connsiteX1204" fmla="*/ 6078911 w 12191999"/>
              <a:gd name="connsiteY1204" fmla="*/ 1423450 h 2070165"/>
              <a:gd name="connsiteX1205" fmla="*/ 6078911 w 12191999"/>
              <a:gd name="connsiteY1205" fmla="*/ 1323797 h 2070165"/>
              <a:gd name="connsiteX1206" fmla="*/ 8483306 w 12191999"/>
              <a:gd name="connsiteY1206" fmla="*/ 1301622 h 2070165"/>
              <a:gd name="connsiteX1207" fmla="*/ 8472009 w 12191999"/>
              <a:gd name="connsiteY1207" fmla="*/ 1310016 h 2070165"/>
              <a:gd name="connsiteX1208" fmla="*/ 8472009 w 12191999"/>
              <a:gd name="connsiteY1208" fmla="*/ 1343590 h 2070165"/>
              <a:gd name="connsiteX1209" fmla="*/ 8483306 w 12191999"/>
              <a:gd name="connsiteY1209" fmla="*/ 1351983 h 2070165"/>
              <a:gd name="connsiteX1210" fmla="*/ 9012984 w 12191999"/>
              <a:gd name="connsiteY1210" fmla="*/ 1351983 h 2070165"/>
              <a:gd name="connsiteX1211" fmla="*/ 9024281 w 12191999"/>
              <a:gd name="connsiteY1211" fmla="*/ 1343590 h 2070165"/>
              <a:gd name="connsiteX1212" fmla="*/ 9024281 w 12191999"/>
              <a:gd name="connsiteY1212" fmla="*/ 1310016 h 2070165"/>
              <a:gd name="connsiteX1213" fmla="*/ 9012984 w 12191999"/>
              <a:gd name="connsiteY1213" fmla="*/ 1301622 h 2070165"/>
              <a:gd name="connsiteX1214" fmla="*/ 6837698 w 12191999"/>
              <a:gd name="connsiteY1214" fmla="*/ 1301622 h 2070165"/>
              <a:gd name="connsiteX1215" fmla="*/ 6826401 w 12191999"/>
              <a:gd name="connsiteY1215" fmla="*/ 1310016 h 2070165"/>
              <a:gd name="connsiteX1216" fmla="*/ 6826401 w 12191999"/>
              <a:gd name="connsiteY1216" fmla="*/ 1343590 h 2070165"/>
              <a:gd name="connsiteX1217" fmla="*/ 6837698 w 12191999"/>
              <a:gd name="connsiteY1217" fmla="*/ 1351983 h 2070165"/>
              <a:gd name="connsiteX1218" fmla="*/ 7367375 w 12191999"/>
              <a:gd name="connsiteY1218" fmla="*/ 1351983 h 2070165"/>
              <a:gd name="connsiteX1219" fmla="*/ 7378673 w 12191999"/>
              <a:gd name="connsiteY1219" fmla="*/ 1343590 h 2070165"/>
              <a:gd name="connsiteX1220" fmla="*/ 7378673 w 12191999"/>
              <a:gd name="connsiteY1220" fmla="*/ 1310016 h 2070165"/>
              <a:gd name="connsiteX1221" fmla="*/ 7367375 w 12191999"/>
              <a:gd name="connsiteY1221" fmla="*/ 1301622 h 2070165"/>
              <a:gd name="connsiteX1222" fmla="*/ 3824872 w 12191999"/>
              <a:gd name="connsiteY1222" fmla="*/ 1301622 h 2070165"/>
              <a:gd name="connsiteX1223" fmla="*/ 3813574 w 12191999"/>
              <a:gd name="connsiteY1223" fmla="*/ 1310016 h 2070165"/>
              <a:gd name="connsiteX1224" fmla="*/ 3813574 w 12191999"/>
              <a:gd name="connsiteY1224" fmla="*/ 1343590 h 2070165"/>
              <a:gd name="connsiteX1225" fmla="*/ 3824872 w 12191999"/>
              <a:gd name="connsiteY1225" fmla="*/ 1351983 h 2070165"/>
              <a:gd name="connsiteX1226" fmla="*/ 4354548 w 12191999"/>
              <a:gd name="connsiteY1226" fmla="*/ 1351983 h 2070165"/>
              <a:gd name="connsiteX1227" fmla="*/ 4365844 w 12191999"/>
              <a:gd name="connsiteY1227" fmla="*/ 1343590 h 2070165"/>
              <a:gd name="connsiteX1228" fmla="*/ 4365844 w 12191999"/>
              <a:gd name="connsiteY1228" fmla="*/ 1310016 h 2070165"/>
              <a:gd name="connsiteX1229" fmla="*/ 4354548 w 12191999"/>
              <a:gd name="connsiteY1229" fmla="*/ 1301622 h 2070165"/>
              <a:gd name="connsiteX1230" fmla="*/ 9284775 w 12191999"/>
              <a:gd name="connsiteY1230" fmla="*/ 1261668 h 2070165"/>
              <a:gd name="connsiteX1231" fmla="*/ 9284775 w 12191999"/>
              <a:gd name="connsiteY1231" fmla="*/ 1322444 h 2070165"/>
              <a:gd name="connsiteX1232" fmla="*/ 9688442 w 12191999"/>
              <a:gd name="connsiteY1232" fmla="*/ 1322444 h 2070165"/>
              <a:gd name="connsiteX1233" fmla="*/ 9688442 w 12191999"/>
              <a:gd name="connsiteY1233" fmla="*/ 1261668 h 2070165"/>
              <a:gd name="connsiteX1234" fmla="*/ 9100450 w 12191999"/>
              <a:gd name="connsiteY1234" fmla="*/ 1261668 h 2070165"/>
              <a:gd name="connsiteX1235" fmla="*/ 9100450 w 12191999"/>
              <a:gd name="connsiteY1235" fmla="*/ 1322444 h 2070165"/>
              <a:gd name="connsiteX1236" fmla="*/ 9240798 w 12191999"/>
              <a:gd name="connsiteY1236" fmla="*/ 1322444 h 2070165"/>
              <a:gd name="connsiteX1237" fmla="*/ 9240798 w 12191999"/>
              <a:gd name="connsiteY1237" fmla="*/ 1261668 h 2070165"/>
              <a:gd name="connsiteX1238" fmla="*/ 2453541 w 12191999"/>
              <a:gd name="connsiteY1238" fmla="*/ 1261668 h 2070165"/>
              <a:gd name="connsiteX1239" fmla="*/ 2453541 w 12191999"/>
              <a:gd name="connsiteY1239" fmla="*/ 1322444 h 2070165"/>
              <a:gd name="connsiteX1240" fmla="*/ 3024257 w 12191999"/>
              <a:gd name="connsiteY1240" fmla="*/ 1322444 h 2070165"/>
              <a:gd name="connsiteX1241" fmla="*/ 3024257 w 12191999"/>
              <a:gd name="connsiteY1241" fmla="*/ 1261668 h 2070165"/>
              <a:gd name="connsiteX1242" fmla="*/ 2192935 w 12191999"/>
              <a:gd name="connsiteY1242" fmla="*/ 1261668 h 2070165"/>
              <a:gd name="connsiteX1243" fmla="*/ 2192935 w 12191999"/>
              <a:gd name="connsiteY1243" fmla="*/ 1322444 h 2070165"/>
              <a:gd name="connsiteX1244" fmla="*/ 2391362 w 12191999"/>
              <a:gd name="connsiteY1244" fmla="*/ 1322444 h 2070165"/>
              <a:gd name="connsiteX1245" fmla="*/ 2391362 w 12191999"/>
              <a:gd name="connsiteY1245" fmla="*/ 1261668 h 2070165"/>
              <a:gd name="connsiteX1246" fmla="*/ 7456345 w 12191999"/>
              <a:gd name="connsiteY1246" fmla="*/ 1237078 h 2070165"/>
              <a:gd name="connsiteX1247" fmla="*/ 7442092 w 12191999"/>
              <a:gd name="connsiteY1247" fmla="*/ 1247668 h 2070165"/>
              <a:gd name="connsiteX1248" fmla="*/ 7442092 w 12191999"/>
              <a:gd name="connsiteY1248" fmla="*/ 1290025 h 2070165"/>
              <a:gd name="connsiteX1249" fmla="*/ 7456345 w 12191999"/>
              <a:gd name="connsiteY1249" fmla="*/ 1300615 h 2070165"/>
              <a:gd name="connsiteX1250" fmla="*/ 7824762 w 12191999"/>
              <a:gd name="connsiteY1250" fmla="*/ 1300615 h 2070165"/>
              <a:gd name="connsiteX1251" fmla="*/ 7839015 w 12191999"/>
              <a:gd name="connsiteY1251" fmla="*/ 1290025 h 2070165"/>
              <a:gd name="connsiteX1252" fmla="*/ 7839015 w 12191999"/>
              <a:gd name="connsiteY1252" fmla="*/ 1247668 h 2070165"/>
              <a:gd name="connsiteX1253" fmla="*/ 7824762 w 12191999"/>
              <a:gd name="connsiteY1253" fmla="*/ 1237078 h 2070165"/>
              <a:gd name="connsiteX1254" fmla="*/ 8483306 w 12191999"/>
              <a:gd name="connsiteY1254" fmla="*/ 1200127 h 2070165"/>
              <a:gd name="connsiteX1255" fmla="*/ 8472009 w 12191999"/>
              <a:gd name="connsiteY1255" fmla="*/ 1208520 h 2070165"/>
              <a:gd name="connsiteX1256" fmla="*/ 8472009 w 12191999"/>
              <a:gd name="connsiteY1256" fmla="*/ 1242094 h 2070165"/>
              <a:gd name="connsiteX1257" fmla="*/ 8483306 w 12191999"/>
              <a:gd name="connsiteY1257" fmla="*/ 1250488 h 2070165"/>
              <a:gd name="connsiteX1258" fmla="*/ 9012984 w 12191999"/>
              <a:gd name="connsiteY1258" fmla="*/ 1250488 h 2070165"/>
              <a:gd name="connsiteX1259" fmla="*/ 9024281 w 12191999"/>
              <a:gd name="connsiteY1259" fmla="*/ 1242094 h 2070165"/>
              <a:gd name="connsiteX1260" fmla="*/ 9024281 w 12191999"/>
              <a:gd name="connsiteY1260" fmla="*/ 1208520 h 2070165"/>
              <a:gd name="connsiteX1261" fmla="*/ 9012984 w 12191999"/>
              <a:gd name="connsiteY1261" fmla="*/ 1200127 h 2070165"/>
              <a:gd name="connsiteX1262" fmla="*/ 6837698 w 12191999"/>
              <a:gd name="connsiteY1262" fmla="*/ 1200127 h 2070165"/>
              <a:gd name="connsiteX1263" fmla="*/ 6826401 w 12191999"/>
              <a:gd name="connsiteY1263" fmla="*/ 1208520 h 2070165"/>
              <a:gd name="connsiteX1264" fmla="*/ 6826401 w 12191999"/>
              <a:gd name="connsiteY1264" fmla="*/ 1242094 h 2070165"/>
              <a:gd name="connsiteX1265" fmla="*/ 6837698 w 12191999"/>
              <a:gd name="connsiteY1265" fmla="*/ 1250488 h 2070165"/>
              <a:gd name="connsiteX1266" fmla="*/ 7367375 w 12191999"/>
              <a:gd name="connsiteY1266" fmla="*/ 1250488 h 2070165"/>
              <a:gd name="connsiteX1267" fmla="*/ 7378673 w 12191999"/>
              <a:gd name="connsiteY1267" fmla="*/ 1242094 h 2070165"/>
              <a:gd name="connsiteX1268" fmla="*/ 7378673 w 12191999"/>
              <a:gd name="connsiteY1268" fmla="*/ 1208520 h 2070165"/>
              <a:gd name="connsiteX1269" fmla="*/ 7367375 w 12191999"/>
              <a:gd name="connsiteY1269" fmla="*/ 1200127 h 2070165"/>
              <a:gd name="connsiteX1270" fmla="*/ 3824872 w 12191999"/>
              <a:gd name="connsiteY1270" fmla="*/ 1200127 h 2070165"/>
              <a:gd name="connsiteX1271" fmla="*/ 3813574 w 12191999"/>
              <a:gd name="connsiteY1271" fmla="*/ 1208520 h 2070165"/>
              <a:gd name="connsiteX1272" fmla="*/ 3813574 w 12191999"/>
              <a:gd name="connsiteY1272" fmla="*/ 1242094 h 2070165"/>
              <a:gd name="connsiteX1273" fmla="*/ 3824872 w 12191999"/>
              <a:gd name="connsiteY1273" fmla="*/ 1250488 h 2070165"/>
              <a:gd name="connsiteX1274" fmla="*/ 4354548 w 12191999"/>
              <a:gd name="connsiteY1274" fmla="*/ 1250488 h 2070165"/>
              <a:gd name="connsiteX1275" fmla="*/ 4365844 w 12191999"/>
              <a:gd name="connsiteY1275" fmla="*/ 1242094 h 2070165"/>
              <a:gd name="connsiteX1276" fmla="*/ 4365844 w 12191999"/>
              <a:gd name="connsiteY1276" fmla="*/ 1208520 h 2070165"/>
              <a:gd name="connsiteX1277" fmla="*/ 4354548 w 12191999"/>
              <a:gd name="connsiteY1277" fmla="*/ 1200127 h 2070165"/>
              <a:gd name="connsiteX1278" fmla="*/ 6351644 w 12191999"/>
              <a:gd name="connsiteY1278" fmla="*/ 1191775 h 2070165"/>
              <a:gd name="connsiteX1279" fmla="*/ 6351644 w 12191999"/>
              <a:gd name="connsiteY1279" fmla="*/ 1291428 h 2070165"/>
              <a:gd name="connsiteX1280" fmla="*/ 6410085 w 12191999"/>
              <a:gd name="connsiteY1280" fmla="*/ 1291428 h 2070165"/>
              <a:gd name="connsiteX1281" fmla="*/ 6410085 w 12191999"/>
              <a:gd name="connsiteY1281" fmla="*/ 1191775 h 2070165"/>
              <a:gd name="connsiteX1282" fmla="*/ 6268849 w 12191999"/>
              <a:gd name="connsiteY1282" fmla="*/ 1191775 h 2070165"/>
              <a:gd name="connsiteX1283" fmla="*/ 6268849 w 12191999"/>
              <a:gd name="connsiteY1283" fmla="*/ 1291428 h 2070165"/>
              <a:gd name="connsiteX1284" fmla="*/ 6327291 w 12191999"/>
              <a:gd name="connsiteY1284" fmla="*/ 1291428 h 2070165"/>
              <a:gd name="connsiteX1285" fmla="*/ 6327291 w 12191999"/>
              <a:gd name="connsiteY1285" fmla="*/ 1191775 h 2070165"/>
              <a:gd name="connsiteX1286" fmla="*/ 6186056 w 12191999"/>
              <a:gd name="connsiteY1286" fmla="*/ 1191775 h 2070165"/>
              <a:gd name="connsiteX1287" fmla="*/ 6186056 w 12191999"/>
              <a:gd name="connsiteY1287" fmla="*/ 1291428 h 2070165"/>
              <a:gd name="connsiteX1288" fmla="*/ 6244498 w 12191999"/>
              <a:gd name="connsiteY1288" fmla="*/ 1291428 h 2070165"/>
              <a:gd name="connsiteX1289" fmla="*/ 6244498 w 12191999"/>
              <a:gd name="connsiteY1289" fmla="*/ 1191775 h 2070165"/>
              <a:gd name="connsiteX1290" fmla="*/ 6103264 w 12191999"/>
              <a:gd name="connsiteY1290" fmla="*/ 1191775 h 2070165"/>
              <a:gd name="connsiteX1291" fmla="*/ 6103264 w 12191999"/>
              <a:gd name="connsiteY1291" fmla="*/ 1291428 h 2070165"/>
              <a:gd name="connsiteX1292" fmla="*/ 6161704 w 12191999"/>
              <a:gd name="connsiteY1292" fmla="*/ 1291428 h 2070165"/>
              <a:gd name="connsiteX1293" fmla="*/ 6161704 w 12191999"/>
              <a:gd name="connsiteY1293" fmla="*/ 1191775 h 2070165"/>
              <a:gd name="connsiteX1294" fmla="*/ 6020469 w 12191999"/>
              <a:gd name="connsiteY1294" fmla="*/ 1191775 h 2070165"/>
              <a:gd name="connsiteX1295" fmla="*/ 6020469 w 12191999"/>
              <a:gd name="connsiteY1295" fmla="*/ 1291428 h 2070165"/>
              <a:gd name="connsiteX1296" fmla="*/ 6078911 w 12191999"/>
              <a:gd name="connsiteY1296" fmla="*/ 1291428 h 2070165"/>
              <a:gd name="connsiteX1297" fmla="*/ 6078911 w 12191999"/>
              <a:gd name="connsiteY1297" fmla="*/ 1191775 h 2070165"/>
              <a:gd name="connsiteX1298" fmla="*/ 9284775 w 12191999"/>
              <a:gd name="connsiteY1298" fmla="*/ 1151652 h 2070165"/>
              <a:gd name="connsiteX1299" fmla="*/ 9284775 w 12191999"/>
              <a:gd name="connsiteY1299" fmla="*/ 1212428 h 2070165"/>
              <a:gd name="connsiteX1300" fmla="*/ 9688442 w 12191999"/>
              <a:gd name="connsiteY1300" fmla="*/ 1212428 h 2070165"/>
              <a:gd name="connsiteX1301" fmla="*/ 9688442 w 12191999"/>
              <a:gd name="connsiteY1301" fmla="*/ 1151652 h 2070165"/>
              <a:gd name="connsiteX1302" fmla="*/ 9100450 w 12191999"/>
              <a:gd name="connsiteY1302" fmla="*/ 1151652 h 2070165"/>
              <a:gd name="connsiteX1303" fmla="*/ 9100450 w 12191999"/>
              <a:gd name="connsiteY1303" fmla="*/ 1212428 h 2070165"/>
              <a:gd name="connsiteX1304" fmla="*/ 9240798 w 12191999"/>
              <a:gd name="connsiteY1304" fmla="*/ 1212428 h 2070165"/>
              <a:gd name="connsiteX1305" fmla="*/ 9240798 w 12191999"/>
              <a:gd name="connsiteY1305" fmla="*/ 1151652 h 2070165"/>
              <a:gd name="connsiteX1306" fmla="*/ 2453541 w 12191999"/>
              <a:gd name="connsiteY1306" fmla="*/ 1151652 h 2070165"/>
              <a:gd name="connsiteX1307" fmla="*/ 2453541 w 12191999"/>
              <a:gd name="connsiteY1307" fmla="*/ 1212428 h 2070165"/>
              <a:gd name="connsiteX1308" fmla="*/ 3024257 w 12191999"/>
              <a:gd name="connsiteY1308" fmla="*/ 1212428 h 2070165"/>
              <a:gd name="connsiteX1309" fmla="*/ 3024257 w 12191999"/>
              <a:gd name="connsiteY1309" fmla="*/ 1151652 h 2070165"/>
              <a:gd name="connsiteX1310" fmla="*/ 2192935 w 12191999"/>
              <a:gd name="connsiteY1310" fmla="*/ 1151652 h 2070165"/>
              <a:gd name="connsiteX1311" fmla="*/ 2192935 w 12191999"/>
              <a:gd name="connsiteY1311" fmla="*/ 1212428 h 2070165"/>
              <a:gd name="connsiteX1312" fmla="*/ 2391362 w 12191999"/>
              <a:gd name="connsiteY1312" fmla="*/ 1212428 h 2070165"/>
              <a:gd name="connsiteX1313" fmla="*/ 2391362 w 12191999"/>
              <a:gd name="connsiteY1313" fmla="*/ 1151652 h 2070165"/>
              <a:gd name="connsiteX1314" fmla="*/ 10860302 w 12191999"/>
              <a:gd name="connsiteY1314" fmla="*/ 1143099 h 2070165"/>
              <a:gd name="connsiteX1315" fmla="*/ 10860302 w 12191999"/>
              <a:gd name="connsiteY1315" fmla="*/ 1266725 h 2070165"/>
              <a:gd name="connsiteX1316" fmla="*/ 10945822 w 12191999"/>
              <a:gd name="connsiteY1316" fmla="*/ 1266725 h 2070165"/>
              <a:gd name="connsiteX1317" fmla="*/ 10945822 w 12191999"/>
              <a:gd name="connsiteY1317" fmla="*/ 1143099 h 2070165"/>
              <a:gd name="connsiteX1318" fmla="*/ 10715105 w 12191999"/>
              <a:gd name="connsiteY1318" fmla="*/ 1143099 h 2070165"/>
              <a:gd name="connsiteX1319" fmla="*/ 10715105 w 12191999"/>
              <a:gd name="connsiteY1319" fmla="*/ 1266725 h 2070165"/>
              <a:gd name="connsiteX1320" fmla="*/ 10800625 w 12191999"/>
              <a:gd name="connsiteY1320" fmla="*/ 1266725 h 2070165"/>
              <a:gd name="connsiteX1321" fmla="*/ 10800625 w 12191999"/>
              <a:gd name="connsiteY1321" fmla="*/ 1143099 h 2070165"/>
              <a:gd name="connsiteX1322" fmla="*/ 10569911 w 12191999"/>
              <a:gd name="connsiteY1322" fmla="*/ 1143099 h 2070165"/>
              <a:gd name="connsiteX1323" fmla="*/ 10569911 w 12191999"/>
              <a:gd name="connsiteY1323" fmla="*/ 1266725 h 2070165"/>
              <a:gd name="connsiteX1324" fmla="*/ 10655431 w 12191999"/>
              <a:gd name="connsiteY1324" fmla="*/ 1266725 h 2070165"/>
              <a:gd name="connsiteX1325" fmla="*/ 10655431 w 12191999"/>
              <a:gd name="connsiteY1325" fmla="*/ 1143099 h 2070165"/>
              <a:gd name="connsiteX1326" fmla="*/ 10424717 w 12191999"/>
              <a:gd name="connsiteY1326" fmla="*/ 1143099 h 2070165"/>
              <a:gd name="connsiteX1327" fmla="*/ 10424717 w 12191999"/>
              <a:gd name="connsiteY1327" fmla="*/ 1266725 h 2070165"/>
              <a:gd name="connsiteX1328" fmla="*/ 10510237 w 12191999"/>
              <a:gd name="connsiteY1328" fmla="*/ 1266725 h 2070165"/>
              <a:gd name="connsiteX1329" fmla="*/ 10510237 w 12191999"/>
              <a:gd name="connsiteY1329" fmla="*/ 1143099 h 2070165"/>
              <a:gd name="connsiteX1330" fmla="*/ 10279523 w 12191999"/>
              <a:gd name="connsiteY1330" fmla="*/ 1143099 h 2070165"/>
              <a:gd name="connsiteX1331" fmla="*/ 10279523 w 12191999"/>
              <a:gd name="connsiteY1331" fmla="*/ 1266725 h 2070165"/>
              <a:gd name="connsiteX1332" fmla="*/ 10365043 w 12191999"/>
              <a:gd name="connsiteY1332" fmla="*/ 1266725 h 2070165"/>
              <a:gd name="connsiteX1333" fmla="*/ 10365043 w 12191999"/>
              <a:gd name="connsiteY1333" fmla="*/ 1143099 h 2070165"/>
              <a:gd name="connsiteX1334" fmla="*/ 10134328 w 12191999"/>
              <a:gd name="connsiteY1334" fmla="*/ 1143099 h 2070165"/>
              <a:gd name="connsiteX1335" fmla="*/ 10134328 w 12191999"/>
              <a:gd name="connsiteY1335" fmla="*/ 1266725 h 2070165"/>
              <a:gd name="connsiteX1336" fmla="*/ 10219847 w 12191999"/>
              <a:gd name="connsiteY1336" fmla="*/ 1266725 h 2070165"/>
              <a:gd name="connsiteX1337" fmla="*/ 10219847 w 12191999"/>
              <a:gd name="connsiteY1337" fmla="*/ 1143099 h 2070165"/>
              <a:gd name="connsiteX1338" fmla="*/ 9989134 w 12191999"/>
              <a:gd name="connsiteY1338" fmla="*/ 1143099 h 2070165"/>
              <a:gd name="connsiteX1339" fmla="*/ 9989134 w 12191999"/>
              <a:gd name="connsiteY1339" fmla="*/ 1266725 h 2070165"/>
              <a:gd name="connsiteX1340" fmla="*/ 10074653 w 12191999"/>
              <a:gd name="connsiteY1340" fmla="*/ 1266725 h 2070165"/>
              <a:gd name="connsiteX1341" fmla="*/ 10074653 w 12191999"/>
              <a:gd name="connsiteY1341" fmla="*/ 1143099 h 2070165"/>
              <a:gd name="connsiteX1342" fmla="*/ 1102092 w 12191999"/>
              <a:gd name="connsiteY1342" fmla="*/ 1143099 h 2070165"/>
              <a:gd name="connsiteX1343" fmla="*/ 1102092 w 12191999"/>
              <a:gd name="connsiteY1343" fmla="*/ 1266725 h 2070165"/>
              <a:gd name="connsiteX1344" fmla="*/ 1187612 w 12191999"/>
              <a:gd name="connsiteY1344" fmla="*/ 1266725 h 2070165"/>
              <a:gd name="connsiteX1345" fmla="*/ 1187612 w 12191999"/>
              <a:gd name="connsiteY1345" fmla="*/ 1143099 h 2070165"/>
              <a:gd name="connsiteX1346" fmla="*/ 956896 w 12191999"/>
              <a:gd name="connsiteY1346" fmla="*/ 1143099 h 2070165"/>
              <a:gd name="connsiteX1347" fmla="*/ 956896 w 12191999"/>
              <a:gd name="connsiteY1347" fmla="*/ 1266725 h 2070165"/>
              <a:gd name="connsiteX1348" fmla="*/ 1042416 w 12191999"/>
              <a:gd name="connsiteY1348" fmla="*/ 1266725 h 2070165"/>
              <a:gd name="connsiteX1349" fmla="*/ 1042416 w 12191999"/>
              <a:gd name="connsiteY1349" fmla="*/ 1143099 h 2070165"/>
              <a:gd name="connsiteX1350" fmla="*/ 811701 w 12191999"/>
              <a:gd name="connsiteY1350" fmla="*/ 1143099 h 2070165"/>
              <a:gd name="connsiteX1351" fmla="*/ 811701 w 12191999"/>
              <a:gd name="connsiteY1351" fmla="*/ 1266725 h 2070165"/>
              <a:gd name="connsiteX1352" fmla="*/ 897221 w 12191999"/>
              <a:gd name="connsiteY1352" fmla="*/ 1266725 h 2070165"/>
              <a:gd name="connsiteX1353" fmla="*/ 897221 w 12191999"/>
              <a:gd name="connsiteY1353" fmla="*/ 1143099 h 2070165"/>
              <a:gd name="connsiteX1354" fmla="*/ 666508 w 12191999"/>
              <a:gd name="connsiteY1354" fmla="*/ 1143099 h 2070165"/>
              <a:gd name="connsiteX1355" fmla="*/ 666508 w 12191999"/>
              <a:gd name="connsiteY1355" fmla="*/ 1266725 h 2070165"/>
              <a:gd name="connsiteX1356" fmla="*/ 752027 w 12191999"/>
              <a:gd name="connsiteY1356" fmla="*/ 1266725 h 2070165"/>
              <a:gd name="connsiteX1357" fmla="*/ 752027 w 12191999"/>
              <a:gd name="connsiteY1357" fmla="*/ 1143099 h 2070165"/>
              <a:gd name="connsiteX1358" fmla="*/ 521314 w 12191999"/>
              <a:gd name="connsiteY1358" fmla="*/ 1143099 h 2070165"/>
              <a:gd name="connsiteX1359" fmla="*/ 521314 w 12191999"/>
              <a:gd name="connsiteY1359" fmla="*/ 1266725 h 2070165"/>
              <a:gd name="connsiteX1360" fmla="*/ 606834 w 12191999"/>
              <a:gd name="connsiteY1360" fmla="*/ 1266725 h 2070165"/>
              <a:gd name="connsiteX1361" fmla="*/ 606834 w 12191999"/>
              <a:gd name="connsiteY1361" fmla="*/ 1143099 h 2070165"/>
              <a:gd name="connsiteX1362" fmla="*/ 376120 w 12191999"/>
              <a:gd name="connsiteY1362" fmla="*/ 1143099 h 2070165"/>
              <a:gd name="connsiteX1363" fmla="*/ 376120 w 12191999"/>
              <a:gd name="connsiteY1363" fmla="*/ 1266725 h 2070165"/>
              <a:gd name="connsiteX1364" fmla="*/ 461639 w 12191999"/>
              <a:gd name="connsiteY1364" fmla="*/ 1266725 h 2070165"/>
              <a:gd name="connsiteX1365" fmla="*/ 461639 w 12191999"/>
              <a:gd name="connsiteY1365" fmla="*/ 1143099 h 2070165"/>
              <a:gd name="connsiteX1366" fmla="*/ 230926 w 12191999"/>
              <a:gd name="connsiteY1366" fmla="*/ 1143099 h 2070165"/>
              <a:gd name="connsiteX1367" fmla="*/ 230926 w 12191999"/>
              <a:gd name="connsiteY1367" fmla="*/ 1266725 h 2070165"/>
              <a:gd name="connsiteX1368" fmla="*/ 316446 w 12191999"/>
              <a:gd name="connsiteY1368" fmla="*/ 1266725 h 2070165"/>
              <a:gd name="connsiteX1369" fmla="*/ 316446 w 12191999"/>
              <a:gd name="connsiteY1369" fmla="*/ 1143099 h 2070165"/>
              <a:gd name="connsiteX1370" fmla="*/ 5989784 w 12191999"/>
              <a:gd name="connsiteY1370" fmla="*/ 1109228 h 2070165"/>
              <a:gd name="connsiteX1371" fmla="*/ 6410083 w 12191999"/>
              <a:gd name="connsiteY1371" fmla="*/ 1109228 h 2070165"/>
              <a:gd name="connsiteX1372" fmla="*/ 6441088 w 12191999"/>
              <a:gd name="connsiteY1372" fmla="*/ 1109228 h 2070165"/>
              <a:gd name="connsiteX1373" fmla="*/ 6453982 w 12191999"/>
              <a:gd name="connsiteY1373" fmla="*/ 1913618 h 2070165"/>
              <a:gd name="connsiteX1374" fmla="*/ 6453982 w 12191999"/>
              <a:gd name="connsiteY1374" fmla="*/ 1694308 h 2070165"/>
              <a:gd name="connsiteX1375" fmla="*/ 6457622 w 12191999"/>
              <a:gd name="connsiteY1375" fmla="*/ 1694308 h 2070165"/>
              <a:gd name="connsiteX1376" fmla="*/ 6457622 w 12191999"/>
              <a:gd name="connsiteY1376" fmla="*/ 1427829 h 2070165"/>
              <a:gd name="connsiteX1377" fmla="*/ 6612147 w 12191999"/>
              <a:gd name="connsiteY1377" fmla="*/ 1427829 h 2070165"/>
              <a:gd name="connsiteX1378" fmla="*/ 6612147 w 12191999"/>
              <a:gd name="connsiteY1378" fmla="*/ 1694308 h 2070165"/>
              <a:gd name="connsiteX1379" fmla="*/ 6770312 w 12191999"/>
              <a:gd name="connsiteY1379" fmla="*/ 1694308 h 2070165"/>
              <a:gd name="connsiteX1380" fmla="*/ 6770312 w 12191999"/>
              <a:gd name="connsiteY1380" fmla="*/ 2070165 h 2070165"/>
              <a:gd name="connsiteX1381" fmla="*/ 6410085 w 12191999"/>
              <a:gd name="connsiteY1381" fmla="*/ 2070165 h 2070165"/>
              <a:gd name="connsiteX1382" fmla="*/ 6410085 w 12191999"/>
              <a:gd name="connsiteY1382" fmla="*/ 1971324 h 2070165"/>
              <a:gd name="connsiteX1383" fmla="*/ 6351644 w 12191999"/>
              <a:gd name="connsiteY1383" fmla="*/ 1971324 h 2070165"/>
              <a:gd name="connsiteX1384" fmla="*/ 6351644 w 12191999"/>
              <a:gd name="connsiteY1384" fmla="*/ 2070165 h 2070165"/>
              <a:gd name="connsiteX1385" fmla="*/ 6327291 w 12191999"/>
              <a:gd name="connsiteY1385" fmla="*/ 2070165 h 2070165"/>
              <a:gd name="connsiteX1386" fmla="*/ 6327291 w 12191999"/>
              <a:gd name="connsiteY1386" fmla="*/ 1971324 h 2070165"/>
              <a:gd name="connsiteX1387" fmla="*/ 6268849 w 12191999"/>
              <a:gd name="connsiteY1387" fmla="*/ 1971324 h 2070165"/>
              <a:gd name="connsiteX1388" fmla="*/ 6268849 w 12191999"/>
              <a:gd name="connsiteY1388" fmla="*/ 2070165 h 2070165"/>
              <a:gd name="connsiteX1389" fmla="*/ 6244498 w 12191999"/>
              <a:gd name="connsiteY1389" fmla="*/ 2070165 h 2070165"/>
              <a:gd name="connsiteX1390" fmla="*/ 6244498 w 12191999"/>
              <a:gd name="connsiteY1390" fmla="*/ 1971324 h 2070165"/>
              <a:gd name="connsiteX1391" fmla="*/ 6186056 w 12191999"/>
              <a:gd name="connsiteY1391" fmla="*/ 1971324 h 2070165"/>
              <a:gd name="connsiteX1392" fmla="*/ 6186056 w 12191999"/>
              <a:gd name="connsiteY1392" fmla="*/ 2070165 h 2070165"/>
              <a:gd name="connsiteX1393" fmla="*/ 6161704 w 12191999"/>
              <a:gd name="connsiteY1393" fmla="*/ 2070165 h 2070165"/>
              <a:gd name="connsiteX1394" fmla="*/ 6161704 w 12191999"/>
              <a:gd name="connsiteY1394" fmla="*/ 1971324 h 2070165"/>
              <a:gd name="connsiteX1395" fmla="*/ 6103264 w 12191999"/>
              <a:gd name="connsiteY1395" fmla="*/ 1971324 h 2070165"/>
              <a:gd name="connsiteX1396" fmla="*/ 6103264 w 12191999"/>
              <a:gd name="connsiteY1396" fmla="*/ 2070165 h 2070165"/>
              <a:gd name="connsiteX1397" fmla="*/ 6078911 w 12191999"/>
              <a:gd name="connsiteY1397" fmla="*/ 2070165 h 2070165"/>
              <a:gd name="connsiteX1398" fmla="*/ 6078911 w 12191999"/>
              <a:gd name="connsiteY1398" fmla="*/ 1971324 h 2070165"/>
              <a:gd name="connsiteX1399" fmla="*/ 6020469 w 12191999"/>
              <a:gd name="connsiteY1399" fmla="*/ 1971324 h 2070165"/>
              <a:gd name="connsiteX1400" fmla="*/ 6020469 w 12191999"/>
              <a:gd name="connsiteY1400" fmla="*/ 2070165 h 2070165"/>
              <a:gd name="connsiteX1401" fmla="*/ 5991992 w 12191999"/>
              <a:gd name="connsiteY1401" fmla="*/ 2070165 h 2070165"/>
              <a:gd name="connsiteX1402" fmla="*/ 7456345 w 12191999"/>
              <a:gd name="connsiteY1402" fmla="*/ 1109028 h 2070165"/>
              <a:gd name="connsiteX1403" fmla="*/ 7442092 w 12191999"/>
              <a:gd name="connsiteY1403" fmla="*/ 1119618 h 2070165"/>
              <a:gd name="connsiteX1404" fmla="*/ 7442092 w 12191999"/>
              <a:gd name="connsiteY1404" fmla="*/ 1161976 h 2070165"/>
              <a:gd name="connsiteX1405" fmla="*/ 7456345 w 12191999"/>
              <a:gd name="connsiteY1405" fmla="*/ 1172566 h 2070165"/>
              <a:gd name="connsiteX1406" fmla="*/ 7824762 w 12191999"/>
              <a:gd name="connsiteY1406" fmla="*/ 1172566 h 2070165"/>
              <a:gd name="connsiteX1407" fmla="*/ 7839015 w 12191999"/>
              <a:gd name="connsiteY1407" fmla="*/ 1161976 h 2070165"/>
              <a:gd name="connsiteX1408" fmla="*/ 7839015 w 12191999"/>
              <a:gd name="connsiteY1408" fmla="*/ 1119618 h 2070165"/>
              <a:gd name="connsiteX1409" fmla="*/ 7824762 w 12191999"/>
              <a:gd name="connsiteY1409" fmla="*/ 1109028 h 2070165"/>
              <a:gd name="connsiteX1410" fmla="*/ 8483306 w 12191999"/>
              <a:gd name="connsiteY1410" fmla="*/ 1098631 h 2070165"/>
              <a:gd name="connsiteX1411" fmla="*/ 8472009 w 12191999"/>
              <a:gd name="connsiteY1411" fmla="*/ 1107025 h 2070165"/>
              <a:gd name="connsiteX1412" fmla="*/ 8472009 w 12191999"/>
              <a:gd name="connsiteY1412" fmla="*/ 1140599 h 2070165"/>
              <a:gd name="connsiteX1413" fmla="*/ 8483306 w 12191999"/>
              <a:gd name="connsiteY1413" fmla="*/ 1148993 h 2070165"/>
              <a:gd name="connsiteX1414" fmla="*/ 9012984 w 12191999"/>
              <a:gd name="connsiteY1414" fmla="*/ 1148993 h 2070165"/>
              <a:gd name="connsiteX1415" fmla="*/ 9024281 w 12191999"/>
              <a:gd name="connsiteY1415" fmla="*/ 1140599 h 2070165"/>
              <a:gd name="connsiteX1416" fmla="*/ 9024281 w 12191999"/>
              <a:gd name="connsiteY1416" fmla="*/ 1107025 h 2070165"/>
              <a:gd name="connsiteX1417" fmla="*/ 9012984 w 12191999"/>
              <a:gd name="connsiteY1417" fmla="*/ 1098631 h 2070165"/>
              <a:gd name="connsiteX1418" fmla="*/ 6837698 w 12191999"/>
              <a:gd name="connsiteY1418" fmla="*/ 1098631 h 2070165"/>
              <a:gd name="connsiteX1419" fmla="*/ 6826401 w 12191999"/>
              <a:gd name="connsiteY1419" fmla="*/ 1107025 h 2070165"/>
              <a:gd name="connsiteX1420" fmla="*/ 6826401 w 12191999"/>
              <a:gd name="connsiteY1420" fmla="*/ 1140599 h 2070165"/>
              <a:gd name="connsiteX1421" fmla="*/ 6837698 w 12191999"/>
              <a:gd name="connsiteY1421" fmla="*/ 1148993 h 2070165"/>
              <a:gd name="connsiteX1422" fmla="*/ 7367375 w 12191999"/>
              <a:gd name="connsiteY1422" fmla="*/ 1148993 h 2070165"/>
              <a:gd name="connsiteX1423" fmla="*/ 7378673 w 12191999"/>
              <a:gd name="connsiteY1423" fmla="*/ 1140599 h 2070165"/>
              <a:gd name="connsiteX1424" fmla="*/ 7378673 w 12191999"/>
              <a:gd name="connsiteY1424" fmla="*/ 1107025 h 2070165"/>
              <a:gd name="connsiteX1425" fmla="*/ 7367375 w 12191999"/>
              <a:gd name="connsiteY1425" fmla="*/ 1098631 h 2070165"/>
              <a:gd name="connsiteX1426" fmla="*/ 3824872 w 12191999"/>
              <a:gd name="connsiteY1426" fmla="*/ 1098631 h 2070165"/>
              <a:gd name="connsiteX1427" fmla="*/ 3813574 w 12191999"/>
              <a:gd name="connsiteY1427" fmla="*/ 1107025 h 2070165"/>
              <a:gd name="connsiteX1428" fmla="*/ 3813574 w 12191999"/>
              <a:gd name="connsiteY1428" fmla="*/ 1140599 h 2070165"/>
              <a:gd name="connsiteX1429" fmla="*/ 3824872 w 12191999"/>
              <a:gd name="connsiteY1429" fmla="*/ 1148993 h 2070165"/>
              <a:gd name="connsiteX1430" fmla="*/ 4354548 w 12191999"/>
              <a:gd name="connsiteY1430" fmla="*/ 1148993 h 2070165"/>
              <a:gd name="connsiteX1431" fmla="*/ 4365844 w 12191999"/>
              <a:gd name="connsiteY1431" fmla="*/ 1140599 h 2070165"/>
              <a:gd name="connsiteX1432" fmla="*/ 4365844 w 12191999"/>
              <a:gd name="connsiteY1432" fmla="*/ 1107025 h 2070165"/>
              <a:gd name="connsiteX1433" fmla="*/ 4354548 w 12191999"/>
              <a:gd name="connsiteY1433" fmla="*/ 1098631 h 2070165"/>
              <a:gd name="connsiteX1434" fmla="*/ 3767550 w 12191999"/>
              <a:gd name="connsiteY1434" fmla="*/ 1048805 h 2070165"/>
              <a:gd name="connsiteX1435" fmla="*/ 4411866 w 12191999"/>
              <a:gd name="connsiteY1435" fmla="*/ 1048805 h 2070165"/>
              <a:gd name="connsiteX1436" fmla="*/ 4411866 w 12191999"/>
              <a:gd name="connsiteY1436" fmla="*/ 2070165 h 2070165"/>
              <a:gd name="connsiteX1437" fmla="*/ 3767550 w 12191999"/>
              <a:gd name="connsiteY1437" fmla="*/ 2070165 h 2070165"/>
              <a:gd name="connsiteX1438" fmla="*/ 9284775 w 12191999"/>
              <a:gd name="connsiteY1438" fmla="*/ 1022820 h 2070165"/>
              <a:gd name="connsiteX1439" fmla="*/ 9284775 w 12191999"/>
              <a:gd name="connsiteY1439" fmla="*/ 1083595 h 2070165"/>
              <a:gd name="connsiteX1440" fmla="*/ 9688442 w 12191999"/>
              <a:gd name="connsiteY1440" fmla="*/ 1083595 h 2070165"/>
              <a:gd name="connsiteX1441" fmla="*/ 9688442 w 12191999"/>
              <a:gd name="connsiteY1441" fmla="*/ 1022820 h 2070165"/>
              <a:gd name="connsiteX1442" fmla="*/ 9100450 w 12191999"/>
              <a:gd name="connsiteY1442" fmla="*/ 1022820 h 2070165"/>
              <a:gd name="connsiteX1443" fmla="*/ 9100450 w 12191999"/>
              <a:gd name="connsiteY1443" fmla="*/ 1083595 h 2070165"/>
              <a:gd name="connsiteX1444" fmla="*/ 9240798 w 12191999"/>
              <a:gd name="connsiteY1444" fmla="*/ 1083595 h 2070165"/>
              <a:gd name="connsiteX1445" fmla="*/ 9240798 w 12191999"/>
              <a:gd name="connsiteY1445" fmla="*/ 1022820 h 2070165"/>
              <a:gd name="connsiteX1446" fmla="*/ 2453541 w 12191999"/>
              <a:gd name="connsiteY1446" fmla="*/ 1022820 h 2070165"/>
              <a:gd name="connsiteX1447" fmla="*/ 2453541 w 12191999"/>
              <a:gd name="connsiteY1447" fmla="*/ 1083595 h 2070165"/>
              <a:gd name="connsiteX1448" fmla="*/ 3024257 w 12191999"/>
              <a:gd name="connsiteY1448" fmla="*/ 1083595 h 2070165"/>
              <a:gd name="connsiteX1449" fmla="*/ 3024257 w 12191999"/>
              <a:gd name="connsiteY1449" fmla="*/ 1022820 h 2070165"/>
              <a:gd name="connsiteX1450" fmla="*/ 2192935 w 12191999"/>
              <a:gd name="connsiteY1450" fmla="*/ 1022820 h 2070165"/>
              <a:gd name="connsiteX1451" fmla="*/ 2192935 w 12191999"/>
              <a:gd name="connsiteY1451" fmla="*/ 1083595 h 2070165"/>
              <a:gd name="connsiteX1452" fmla="*/ 2391362 w 12191999"/>
              <a:gd name="connsiteY1452" fmla="*/ 1083595 h 2070165"/>
              <a:gd name="connsiteX1453" fmla="*/ 2391362 w 12191999"/>
              <a:gd name="connsiteY1453" fmla="*/ 1022820 h 2070165"/>
              <a:gd name="connsiteX1454" fmla="*/ 7456345 w 12191999"/>
              <a:gd name="connsiteY1454" fmla="*/ 980978 h 2070165"/>
              <a:gd name="connsiteX1455" fmla="*/ 7442092 w 12191999"/>
              <a:gd name="connsiteY1455" fmla="*/ 991568 h 2070165"/>
              <a:gd name="connsiteX1456" fmla="*/ 7442092 w 12191999"/>
              <a:gd name="connsiteY1456" fmla="*/ 1033926 h 2070165"/>
              <a:gd name="connsiteX1457" fmla="*/ 7456345 w 12191999"/>
              <a:gd name="connsiteY1457" fmla="*/ 1044516 h 2070165"/>
              <a:gd name="connsiteX1458" fmla="*/ 7824762 w 12191999"/>
              <a:gd name="connsiteY1458" fmla="*/ 1044516 h 2070165"/>
              <a:gd name="connsiteX1459" fmla="*/ 7839015 w 12191999"/>
              <a:gd name="connsiteY1459" fmla="*/ 1033926 h 2070165"/>
              <a:gd name="connsiteX1460" fmla="*/ 7839015 w 12191999"/>
              <a:gd name="connsiteY1460" fmla="*/ 991568 h 2070165"/>
              <a:gd name="connsiteX1461" fmla="*/ 7824762 w 12191999"/>
              <a:gd name="connsiteY1461" fmla="*/ 980978 h 2070165"/>
              <a:gd name="connsiteX1462" fmla="*/ 6268851 w 12191999"/>
              <a:gd name="connsiteY1462" fmla="*/ 959214 h 2070165"/>
              <a:gd name="connsiteX1463" fmla="*/ 6268851 w 12191999"/>
              <a:gd name="connsiteY1463" fmla="*/ 1058867 h 2070165"/>
              <a:gd name="connsiteX1464" fmla="*/ 6327291 w 12191999"/>
              <a:gd name="connsiteY1464" fmla="*/ 1058867 h 2070165"/>
              <a:gd name="connsiteX1465" fmla="*/ 6327291 w 12191999"/>
              <a:gd name="connsiteY1465" fmla="*/ 959214 h 2070165"/>
              <a:gd name="connsiteX1466" fmla="*/ 6186056 w 12191999"/>
              <a:gd name="connsiteY1466" fmla="*/ 959214 h 2070165"/>
              <a:gd name="connsiteX1467" fmla="*/ 6186056 w 12191999"/>
              <a:gd name="connsiteY1467" fmla="*/ 1058867 h 2070165"/>
              <a:gd name="connsiteX1468" fmla="*/ 6244498 w 12191999"/>
              <a:gd name="connsiteY1468" fmla="*/ 1058867 h 2070165"/>
              <a:gd name="connsiteX1469" fmla="*/ 6244498 w 12191999"/>
              <a:gd name="connsiteY1469" fmla="*/ 959214 h 2070165"/>
              <a:gd name="connsiteX1470" fmla="*/ 6103262 w 12191999"/>
              <a:gd name="connsiteY1470" fmla="*/ 959214 h 2070165"/>
              <a:gd name="connsiteX1471" fmla="*/ 6103262 w 12191999"/>
              <a:gd name="connsiteY1471" fmla="*/ 1058867 h 2070165"/>
              <a:gd name="connsiteX1472" fmla="*/ 6161704 w 12191999"/>
              <a:gd name="connsiteY1472" fmla="*/ 1058867 h 2070165"/>
              <a:gd name="connsiteX1473" fmla="*/ 6161704 w 12191999"/>
              <a:gd name="connsiteY1473" fmla="*/ 959214 h 2070165"/>
              <a:gd name="connsiteX1474" fmla="*/ 8358865 w 12191999"/>
              <a:gd name="connsiteY1474" fmla="*/ 932535 h 2070165"/>
              <a:gd name="connsiteX1475" fmla="*/ 8329645 w 12191999"/>
              <a:gd name="connsiteY1475" fmla="*/ 953628 h 2070165"/>
              <a:gd name="connsiteX1476" fmla="*/ 8358865 w 12191999"/>
              <a:gd name="connsiteY1476" fmla="*/ 974722 h 2070165"/>
              <a:gd name="connsiteX1477" fmla="*/ 8388086 w 12191999"/>
              <a:gd name="connsiteY1477" fmla="*/ 953628 h 2070165"/>
              <a:gd name="connsiteX1478" fmla="*/ 8358865 w 12191999"/>
              <a:gd name="connsiteY1478" fmla="*/ 932535 h 2070165"/>
              <a:gd name="connsiteX1479" fmla="*/ 8273638 w 12191999"/>
              <a:gd name="connsiteY1479" fmla="*/ 932535 h 2070165"/>
              <a:gd name="connsiteX1480" fmla="*/ 8244417 w 12191999"/>
              <a:gd name="connsiteY1480" fmla="*/ 953628 h 2070165"/>
              <a:gd name="connsiteX1481" fmla="*/ 8273638 w 12191999"/>
              <a:gd name="connsiteY1481" fmla="*/ 974722 h 2070165"/>
              <a:gd name="connsiteX1482" fmla="*/ 8302858 w 12191999"/>
              <a:gd name="connsiteY1482" fmla="*/ 953628 h 2070165"/>
              <a:gd name="connsiteX1483" fmla="*/ 8273638 w 12191999"/>
              <a:gd name="connsiteY1483" fmla="*/ 932535 h 2070165"/>
              <a:gd name="connsiteX1484" fmla="*/ 8190845 w 12191999"/>
              <a:gd name="connsiteY1484" fmla="*/ 932535 h 2070165"/>
              <a:gd name="connsiteX1485" fmla="*/ 8161624 w 12191999"/>
              <a:gd name="connsiteY1485" fmla="*/ 953628 h 2070165"/>
              <a:gd name="connsiteX1486" fmla="*/ 8190845 w 12191999"/>
              <a:gd name="connsiteY1486" fmla="*/ 974722 h 2070165"/>
              <a:gd name="connsiteX1487" fmla="*/ 8220065 w 12191999"/>
              <a:gd name="connsiteY1487" fmla="*/ 953628 h 2070165"/>
              <a:gd name="connsiteX1488" fmla="*/ 8190845 w 12191999"/>
              <a:gd name="connsiteY1488" fmla="*/ 932535 h 2070165"/>
              <a:gd name="connsiteX1489" fmla="*/ 8105616 w 12191999"/>
              <a:gd name="connsiteY1489" fmla="*/ 932535 h 2070165"/>
              <a:gd name="connsiteX1490" fmla="*/ 8076395 w 12191999"/>
              <a:gd name="connsiteY1490" fmla="*/ 953628 h 2070165"/>
              <a:gd name="connsiteX1491" fmla="*/ 8105616 w 12191999"/>
              <a:gd name="connsiteY1491" fmla="*/ 974722 h 2070165"/>
              <a:gd name="connsiteX1492" fmla="*/ 8134836 w 12191999"/>
              <a:gd name="connsiteY1492" fmla="*/ 953628 h 2070165"/>
              <a:gd name="connsiteX1493" fmla="*/ 8105616 w 12191999"/>
              <a:gd name="connsiteY1493" fmla="*/ 932535 h 2070165"/>
              <a:gd name="connsiteX1494" fmla="*/ 8025258 w 12191999"/>
              <a:gd name="connsiteY1494" fmla="*/ 932535 h 2070165"/>
              <a:gd name="connsiteX1495" fmla="*/ 7996037 w 12191999"/>
              <a:gd name="connsiteY1495" fmla="*/ 953628 h 2070165"/>
              <a:gd name="connsiteX1496" fmla="*/ 8025258 w 12191999"/>
              <a:gd name="connsiteY1496" fmla="*/ 974722 h 2070165"/>
              <a:gd name="connsiteX1497" fmla="*/ 8054478 w 12191999"/>
              <a:gd name="connsiteY1497" fmla="*/ 953628 h 2070165"/>
              <a:gd name="connsiteX1498" fmla="*/ 8025258 w 12191999"/>
              <a:gd name="connsiteY1498" fmla="*/ 932535 h 2070165"/>
              <a:gd name="connsiteX1499" fmla="*/ 7940272 w 12191999"/>
              <a:gd name="connsiteY1499" fmla="*/ 932535 h 2070165"/>
              <a:gd name="connsiteX1500" fmla="*/ 7911051 w 12191999"/>
              <a:gd name="connsiteY1500" fmla="*/ 953628 h 2070165"/>
              <a:gd name="connsiteX1501" fmla="*/ 7940272 w 12191999"/>
              <a:gd name="connsiteY1501" fmla="*/ 974722 h 2070165"/>
              <a:gd name="connsiteX1502" fmla="*/ 7969492 w 12191999"/>
              <a:gd name="connsiteY1502" fmla="*/ 953628 h 2070165"/>
              <a:gd name="connsiteX1503" fmla="*/ 7940272 w 12191999"/>
              <a:gd name="connsiteY1503" fmla="*/ 932535 h 2070165"/>
              <a:gd name="connsiteX1504" fmla="*/ 3676908 w 12191999"/>
              <a:gd name="connsiteY1504" fmla="*/ 932535 h 2070165"/>
              <a:gd name="connsiteX1505" fmla="*/ 3643651 w 12191999"/>
              <a:gd name="connsiteY1505" fmla="*/ 953628 h 2070165"/>
              <a:gd name="connsiteX1506" fmla="*/ 3676908 w 12191999"/>
              <a:gd name="connsiteY1506" fmla="*/ 974722 h 2070165"/>
              <a:gd name="connsiteX1507" fmla="*/ 3710165 w 12191999"/>
              <a:gd name="connsiteY1507" fmla="*/ 953628 h 2070165"/>
              <a:gd name="connsiteX1508" fmla="*/ 3676908 w 12191999"/>
              <a:gd name="connsiteY1508" fmla="*/ 932535 h 2070165"/>
              <a:gd name="connsiteX1509" fmla="*/ 3579906 w 12191999"/>
              <a:gd name="connsiteY1509" fmla="*/ 932535 h 2070165"/>
              <a:gd name="connsiteX1510" fmla="*/ 3546649 w 12191999"/>
              <a:gd name="connsiteY1510" fmla="*/ 953628 h 2070165"/>
              <a:gd name="connsiteX1511" fmla="*/ 3579906 w 12191999"/>
              <a:gd name="connsiteY1511" fmla="*/ 974722 h 2070165"/>
              <a:gd name="connsiteX1512" fmla="*/ 3613162 w 12191999"/>
              <a:gd name="connsiteY1512" fmla="*/ 953628 h 2070165"/>
              <a:gd name="connsiteX1513" fmla="*/ 3579906 w 12191999"/>
              <a:gd name="connsiteY1513" fmla="*/ 932535 h 2070165"/>
              <a:gd name="connsiteX1514" fmla="*/ 3485678 w 12191999"/>
              <a:gd name="connsiteY1514" fmla="*/ 932535 h 2070165"/>
              <a:gd name="connsiteX1515" fmla="*/ 3452423 w 12191999"/>
              <a:gd name="connsiteY1515" fmla="*/ 953628 h 2070165"/>
              <a:gd name="connsiteX1516" fmla="*/ 3485678 w 12191999"/>
              <a:gd name="connsiteY1516" fmla="*/ 974722 h 2070165"/>
              <a:gd name="connsiteX1517" fmla="*/ 3518934 w 12191999"/>
              <a:gd name="connsiteY1517" fmla="*/ 953628 h 2070165"/>
              <a:gd name="connsiteX1518" fmla="*/ 3485678 w 12191999"/>
              <a:gd name="connsiteY1518" fmla="*/ 932535 h 2070165"/>
              <a:gd name="connsiteX1519" fmla="*/ 3388677 w 12191999"/>
              <a:gd name="connsiteY1519" fmla="*/ 932535 h 2070165"/>
              <a:gd name="connsiteX1520" fmla="*/ 3355420 w 12191999"/>
              <a:gd name="connsiteY1520" fmla="*/ 953628 h 2070165"/>
              <a:gd name="connsiteX1521" fmla="*/ 3388677 w 12191999"/>
              <a:gd name="connsiteY1521" fmla="*/ 974722 h 2070165"/>
              <a:gd name="connsiteX1522" fmla="*/ 3421934 w 12191999"/>
              <a:gd name="connsiteY1522" fmla="*/ 953628 h 2070165"/>
              <a:gd name="connsiteX1523" fmla="*/ 3388677 w 12191999"/>
              <a:gd name="connsiteY1523" fmla="*/ 932535 h 2070165"/>
              <a:gd name="connsiteX1524" fmla="*/ 3297220 w 12191999"/>
              <a:gd name="connsiteY1524" fmla="*/ 932535 h 2070165"/>
              <a:gd name="connsiteX1525" fmla="*/ 3263964 w 12191999"/>
              <a:gd name="connsiteY1525" fmla="*/ 953628 h 2070165"/>
              <a:gd name="connsiteX1526" fmla="*/ 3297220 w 12191999"/>
              <a:gd name="connsiteY1526" fmla="*/ 974722 h 2070165"/>
              <a:gd name="connsiteX1527" fmla="*/ 3330476 w 12191999"/>
              <a:gd name="connsiteY1527" fmla="*/ 953628 h 2070165"/>
              <a:gd name="connsiteX1528" fmla="*/ 3297220 w 12191999"/>
              <a:gd name="connsiteY1528" fmla="*/ 932535 h 2070165"/>
              <a:gd name="connsiteX1529" fmla="*/ 3200495 w 12191999"/>
              <a:gd name="connsiteY1529" fmla="*/ 932535 h 2070165"/>
              <a:gd name="connsiteX1530" fmla="*/ 3167239 w 12191999"/>
              <a:gd name="connsiteY1530" fmla="*/ 953628 h 2070165"/>
              <a:gd name="connsiteX1531" fmla="*/ 3200495 w 12191999"/>
              <a:gd name="connsiteY1531" fmla="*/ 974722 h 2070165"/>
              <a:gd name="connsiteX1532" fmla="*/ 3233750 w 12191999"/>
              <a:gd name="connsiteY1532" fmla="*/ 953628 h 2070165"/>
              <a:gd name="connsiteX1533" fmla="*/ 3200495 w 12191999"/>
              <a:gd name="connsiteY1533" fmla="*/ 932535 h 2070165"/>
              <a:gd name="connsiteX1534" fmla="*/ 10817542 w 12191999"/>
              <a:gd name="connsiteY1534" fmla="*/ 923020 h 2070165"/>
              <a:gd name="connsiteX1535" fmla="*/ 10817542 w 12191999"/>
              <a:gd name="connsiteY1535" fmla="*/ 1046645 h 2070165"/>
              <a:gd name="connsiteX1536" fmla="*/ 10903062 w 12191999"/>
              <a:gd name="connsiteY1536" fmla="*/ 1046645 h 2070165"/>
              <a:gd name="connsiteX1537" fmla="*/ 10903062 w 12191999"/>
              <a:gd name="connsiteY1537" fmla="*/ 923020 h 2070165"/>
              <a:gd name="connsiteX1538" fmla="*/ 1059331 w 12191999"/>
              <a:gd name="connsiteY1538" fmla="*/ 923020 h 2070165"/>
              <a:gd name="connsiteX1539" fmla="*/ 1059331 w 12191999"/>
              <a:gd name="connsiteY1539" fmla="*/ 1046645 h 2070165"/>
              <a:gd name="connsiteX1540" fmla="*/ 1144851 w 12191999"/>
              <a:gd name="connsiteY1540" fmla="*/ 1046645 h 2070165"/>
              <a:gd name="connsiteX1541" fmla="*/ 1144851 w 12191999"/>
              <a:gd name="connsiteY1541" fmla="*/ 923020 h 2070165"/>
              <a:gd name="connsiteX1542" fmla="*/ 8472008 w 12191999"/>
              <a:gd name="connsiteY1542" fmla="*/ 920899 h 2070165"/>
              <a:gd name="connsiteX1543" fmla="*/ 9024281 w 12191999"/>
              <a:gd name="connsiteY1543" fmla="*/ 920899 h 2070165"/>
              <a:gd name="connsiteX1544" fmla="*/ 9024281 w 12191999"/>
              <a:gd name="connsiteY1544" fmla="*/ 1048805 h 2070165"/>
              <a:gd name="connsiteX1545" fmla="*/ 8472008 w 12191999"/>
              <a:gd name="connsiteY1545" fmla="*/ 1048805 h 2070165"/>
              <a:gd name="connsiteX1546" fmla="*/ 6826401 w 12191999"/>
              <a:gd name="connsiteY1546" fmla="*/ 920899 h 2070165"/>
              <a:gd name="connsiteX1547" fmla="*/ 7378673 w 12191999"/>
              <a:gd name="connsiteY1547" fmla="*/ 920899 h 2070165"/>
              <a:gd name="connsiteX1548" fmla="*/ 7378673 w 12191999"/>
              <a:gd name="connsiteY1548" fmla="*/ 1048805 h 2070165"/>
              <a:gd name="connsiteX1549" fmla="*/ 6826401 w 12191999"/>
              <a:gd name="connsiteY1549" fmla="*/ 1048805 h 2070165"/>
              <a:gd name="connsiteX1550" fmla="*/ 3813574 w 12191999"/>
              <a:gd name="connsiteY1550" fmla="*/ 920899 h 2070165"/>
              <a:gd name="connsiteX1551" fmla="*/ 4365846 w 12191999"/>
              <a:gd name="connsiteY1551" fmla="*/ 920899 h 2070165"/>
              <a:gd name="connsiteX1552" fmla="*/ 4365846 w 12191999"/>
              <a:gd name="connsiteY1552" fmla="*/ 1048805 h 2070165"/>
              <a:gd name="connsiteX1553" fmla="*/ 3813574 w 12191999"/>
              <a:gd name="connsiteY1553" fmla="*/ 1048805 h 2070165"/>
              <a:gd name="connsiteX1554" fmla="*/ 10657802 w 12191999"/>
              <a:gd name="connsiteY1554" fmla="*/ 864905 h 2070165"/>
              <a:gd name="connsiteX1555" fmla="*/ 10657802 w 12191999"/>
              <a:gd name="connsiteY1555" fmla="*/ 988530 h 2070165"/>
              <a:gd name="connsiteX1556" fmla="*/ 10743322 w 12191999"/>
              <a:gd name="connsiteY1556" fmla="*/ 988530 h 2070165"/>
              <a:gd name="connsiteX1557" fmla="*/ 10743322 w 12191999"/>
              <a:gd name="connsiteY1557" fmla="*/ 864905 h 2070165"/>
              <a:gd name="connsiteX1558" fmla="*/ 899592 w 12191999"/>
              <a:gd name="connsiteY1558" fmla="*/ 864905 h 2070165"/>
              <a:gd name="connsiteX1559" fmla="*/ 899592 w 12191999"/>
              <a:gd name="connsiteY1559" fmla="*/ 988530 h 2070165"/>
              <a:gd name="connsiteX1560" fmla="*/ 985112 w 12191999"/>
              <a:gd name="connsiteY1560" fmla="*/ 988530 h 2070165"/>
              <a:gd name="connsiteX1561" fmla="*/ 985112 w 12191999"/>
              <a:gd name="connsiteY1561" fmla="*/ 864905 h 2070165"/>
              <a:gd name="connsiteX1562" fmla="*/ 7456345 w 12191999"/>
              <a:gd name="connsiteY1562" fmla="*/ 852928 h 2070165"/>
              <a:gd name="connsiteX1563" fmla="*/ 7442092 w 12191999"/>
              <a:gd name="connsiteY1563" fmla="*/ 863518 h 2070165"/>
              <a:gd name="connsiteX1564" fmla="*/ 7442092 w 12191999"/>
              <a:gd name="connsiteY1564" fmla="*/ 905876 h 2070165"/>
              <a:gd name="connsiteX1565" fmla="*/ 7456345 w 12191999"/>
              <a:gd name="connsiteY1565" fmla="*/ 916466 h 2070165"/>
              <a:gd name="connsiteX1566" fmla="*/ 7824762 w 12191999"/>
              <a:gd name="connsiteY1566" fmla="*/ 916466 h 2070165"/>
              <a:gd name="connsiteX1567" fmla="*/ 7839015 w 12191999"/>
              <a:gd name="connsiteY1567" fmla="*/ 905876 h 2070165"/>
              <a:gd name="connsiteX1568" fmla="*/ 7839015 w 12191999"/>
              <a:gd name="connsiteY1568" fmla="*/ 863518 h 2070165"/>
              <a:gd name="connsiteX1569" fmla="*/ 7824762 w 12191999"/>
              <a:gd name="connsiteY1569" fmla="*/ 852928 h 2070165"/>
              <a:gd name="connsiteX1570" fmla="*/ 6268851 w 12191999"/>
              <a:gd name="connsiteY1570" fmla="*/ 831308 h 2070165"/>
              <a:gd name="connsiteX1571" fmla="*/ 6268851 w 12191999"/>
              <a:gd name="connsiteY1571" fmla="*/ 930961 h 2070165"/>
              <a:gd name="connsiteX1572" fmla="*/ 6327291 w 12191999"/>
              <a:gd name="connsiteY1572" fmla="*/ 930961 h 2070165"/>
              <a:gd name="connsiteX1573" fmla="*/ 6327291 w 12191999"/>
              <a:gd name="connsiteY1573" fmla="*/ 831308 h 2070165"/>
              <a:gd name="connsiteX1574" fmla="*/ 6186056 w 12191999"/>
              <a:gd name="connsiteY1574" fmla="*/ 831308 h 2070165"/>
              <a:gd name="connsiteX1575" fmla="*/ 6186056 w 12191999"/>
              <a:gd name="connsiteY1575" fmla="*/ 930961 h 2070165"/>
              <a:gd name="connsiteX1576" fmla="*/ 6244498 w 12191999"/>
              <a:gd name="connsiteY1576" fmla="*/ 930961 h 2070165"/>
              <a:gd name="connsiteX1577" fmla="*/ 6244498 w 12191999"/>
              <a:gd name="connsiteY1577" fmla="*/ 831308 h 2070165"/>
              <a:gd name="connsiteX1578" fmla="*/ 6103262 w 12191999"/>
              <a:gd name="connsiteY1578" fmla="*/ 831308 h 2070165"/>
              <a:gd name="connsiteX1579" fmla="*/ 6103262 w 12191999"/>
              <a:gd name="connsiteY1579" fmla="*/ 930961 h 2070165"/>
              <a:gd name="connsiteX1580" fmla="*/ 6161704 w 12191999"/>
              <a:gd name="connsiteY1580" fmla="*/ 930961 h 2070165"/>
              <a:gd name="connsiteX1581" fmla="*/ 6161704 w 12191999"/>
              <a:gd name="connsiteY1581" fmla="*/ 831308 h 2070165"/>
              <a:gd name="connsiteX1582" fmla="*/ 10497926 w 12191999"/>
              <a:gd name="connsiteY1582" fmla="*/ 818955 h 2070165"/>
              <a:gd name="connsiteX1583" fmla="*/ 10497926 w 12191999"/>
              <a:gd name="connsiteY1583" fmla="*/ 942581 h 2070165"/>
              <a:gd name="connsiteX1584" fmla="*/ 10583445 w 12191999"/>
              <a:gd name="connsiteY1584" fmla="*/ 942581 h 2070165"/>
              <a:gd name="connsiteX1585" fmla="*/ 10583445 w 12191999"/>
              <a:gd name="connsiteY1585" fmla="*/ 818955 h 2070165"/>
              <a:gd name="connsiteX1586" fmla="*/ 739715 w 12191999"/>
              <a:gd name="connsiteY1586" fmla="*/ 818955 h 2070165"/>
              <a:gd name="connsiteX1587" fmla="*/ 739715 w 12191999"/>
              <a:gd name="connsiteY1587" fmla="*/ 942581 h 2070165"/>
              <a:gd name="connsiteX1588" fmla="*/ 825235 w 12191999"/>
              <a:gd name="connsiteY1588" fmla="*/ 942581 h 2070165"/>
              <a:gd name="connsiteX1589" fmla="*/ 825235 w 12191999"/>
              <a:gd name="connsiteY1589" fmla="*/ 818955 h 2070165"/>
              <a:gd name="connsiteX1590" fmla="*/ 9432174 w 12191999"/>
              <a:gd name="connsiteY1590" fmla="*/ 781728 h 2070165"/>
              <a:gd name="connsiteX1591" fmla="*/ 9432174 w 12191999"/>
              <a:gd name="connsiteY1591" fmla="*/ 905354 h 2070165"/>
              <a:gd name="connsiteX1592" fmla="*/ 9517695 w 12191999"/>
              <a:gd name="connsiteY1592" fmla="*/ 905354 h 2070165"/>
              <a:gd name="connsiteX1593" fmla="*/ 9517695 w 12191999"/>
              <a:gd name="connsiteY1593" fmla="*/ 781728 h 2070165"/>
              <a:gd name="connsiteX1594" fmla="*/ 9293059 w 12191999"/>
              <a:gd name="connsiteY1594" fmla="*/ 781728 h 2070165"/>
              <a:gd name="connsiteX1595" fmla="*/ 9293059 w 12191999"/>
              <a:gd name="connsiteY1595" fmla="*/ 905354 h 2070165"/>
              <a:gd name="connsiteX1596" fmla="*/ 9378579 w 12191999"/>
              <a:gd name="connsiteY1596" fmla="*/ 905354 h 2070165"/>
              <a:gd name="connsiteX1597" fmla="*/ 9378579 w 12191999"/>
              <a:gd name="connsiteY1597" fmla="*/ 781728 h 2070165"/>
              <a:gd name="connsiteX1598" fmla="*/ 2661937 w 12191999"/>
              <a:gd name="connsiteY1598" fmla="*/ 781728 h 2070165"/>
              <a:gd name="connsiteX1599" fmla="*/ 2661937 w 12191999"/>
              <a:gd name="connsiteY1599" fmla="*/ 905354 h 2070165"/>
              <a:gd name="connsiteX1600" fmla="*/ 2782849 w 12191999"/>
              <a:gd name="connsiteY1600" fmla="*/ 905354 h 2070165"/>
              <a:gd name="connsiteX1601" fmla="*/ 2782849 w 12191999"/>
              <a:gd name="connsiteY1601" fmla="*/ 781728 h 2070165"/>
              <a:gd name="connsiteX1602" fmla="*/ 2465250 w 12191999"/>
              <a:gd name="connsiteY1602" fmla="*/ 781728 h 2070165"/>
              <a:gd name="connsiteX1603" fmla="*/ 2465250 w 12191999"/>
              <a:gd name="connsiteY1603" fmla="*/ 905354 h 2070165"/>
              <a:gd name="connsiteX1604" fmla="*/ 2586162 w 12191999"/>
              <a:gd name="connsiteY1604" fmla="*/ 905354 h 2070165"/>
              <a:gd name="connsiteX1605" fmla="*/ 2586162 w 12191999"/>
              <a:gd name="connsiteY1605" fmla="*/ 781728 h 2070165"/>
              <a:gd name="connsiteX1606" fmla="*/ 8788959 w 12191999"/>
              <a:gd name="connsiteY1606" fmla="*/ 762361 h 2070165"/>
              <a:gd name="connsiteX1607" fmla="*/ 8788959 w 12191999"/>
              <a:gd name="connsiteY1607" fmla="*/ 862014 h 2070165"/>
              <a:gd name="connsiteX1608" fmla="*/ 8847400 w 12191999"/>
              <a:gd name="connsiteY1608" fmla="*/ 862014 h 2070165"/>
              <a:gd name="connsiteX1609" fmla="*/ 8847400 w 12191999"/>
              <a:gd name="connsiteY1609" fmla="*/ 762361 h 2070165"/>
              <a:gd name="connsiteX1610" fmla="*/ 8706165 w 12191999"/>
              <a:gd name="connsiteY1610" fmla="*/ 762361 h 2070165"/>
              <a:gd name="connsiteX1611" fmla="*/ 8706165 w 12191999"/>
              <a:gd name="connsiteY1611" fmla="*/ 862014 h 2070165"/>
              <a:gd name="connsiteX1612" fmla="*/ 8764606 w 12191999"/>
              <a:gd name="connsiteY1612" fmla="*/ 862014 h 2070165"/>
              <a:gd name="connsiteX1613" fmla="*/ 8764606 w 12191999"/>
              <a:gd name="connsiteY1613" fmla="*/ 762361 h 2070165"/>
              <a:gd name="connsiteX1614" fmla="*/ 8623371 w 12191999"/>
              <a:gd name="connsiteY1614" fmla="*/ 762361 h 2070165"/>
              <a:gd name="connsiteX1615" fmla="*/ 8623371 w 12191999"/>
              <a:gd name="connsiteY1615" fmla="*/ 862014 h 2070165"/>
              <a:gd name="connsiteX1616" fmla="*/ 8681812 w 12191999"/>
              <a:gd name="connsiteY1616" fmla="*/ 862014 h 2070165"/>
              <a:gd name="connsiteX1617" fmla="*/ 8681812 w 12191999"/>
              <a:gd name="connsiteY1617" fmla="*/ 762361 h 2070165"/>
              <a:gd name="connsiteX1618" fmla="*/ 7456345 w 12191999"/>
              <a:gd name="connsiteY1618" fmla="*/ 724880 h 2070165"/>
              <a:gd name="connsiteX1619" fmla="*/ 7442092 w 12191999"/>
              <a:gd name="connsiteY1619" fmla="*/ 735470 h 2070165"/>
              <a:gd name="connsiteX1620" fmla="*/ 7442092 w 12191999"/>
              <a:gd name="connsiteY1620" fmla="*/ 777828 h 2070165"/>
              <a:gd name="connsiteX1621" fmla="*/ 7456345 w 12191999"/>
              <a:gd name="connsiteY1621" fmla="*/ 788417 h 2070165"/>
              <a:gd name="connsiteX1622" fmla="*/ 7824762 w 12191999"/>
              <a:gd name="connsiteY1622" fmla="*/ 788417 h 2070165"/>
              <a:gd name="connsiteX1623" fmla="*/ 7839015 w 12191999"/>
              <a:gd name="connsiteY1623" fmla="*/ 777828 h 2070165"/>
              <a:gd name="connsiteX1624" fmla="*/ 7839015 w 12191999"/>
              <a:gd name="connsiteY1624" fmla="*/ 735470 h 2070165"/>
              <a:gd name="connsiteX1625" fmla="*/ 7824762 w 12191999"/>
              <a:gd name="connsiteY1625" fmla="*/ 724880 h 2070165"/>
              <a:gd name="connsiteX1626" fmla="*/ 6268851 w 12191999"/>
              <a:gd name="connsiteY1626" fmla="*/ 693441 h 2070165"/>
              <a:gd name="connsiteX1627" fmla="*/ 6268851 w 12191999"/>
              <a:gd name="connsiteY1627" fmla="*/ 793095 h 2070165"/>
              <a:gd name="connsiteX1628" fmla="*/ 6327291 w 12191999"/>
              <a:gd name="connsiteY1628" fmla="*/ 793095 h 2070165"/>
              <a:gd name="connsiteX1629" fmla="*/ 6327291 w 12191999"/>
              <a:gd name="connsiteY1629" fmla="*/ 693441 h 2070165"/>
              <a:gd name="connsiteX1630" fmla="*/ 6186056 w 12191999"/>
              <a:gd name="connsiteY1630" fmla="*/ 693441 h 2070165"/>
              <a:gd name="connsiteX1631" fmla="*/ 6186056 w 12191999"/>
              <a:gd name="connsiteY1631" fmla="*/ 793095 h 2070165"/>
              <a:gd name="connsiteX1632" fmla="*/ 6244498 w 12191999"/>
              <a:gd name="connsiteY1632" fmla="*/ 793095 h 2070165"/>
              <a:gd name="connsiteX1633" fmla="*/ 6244498 w 12191999"/>
              <a:gd name="connsiteY1633" fmla="*/ 693441 h 2070165"/>
              <a:gd name="connsiteX1634" fmla="*/ 6103262 w 12191999"/>
              <a:gd name="connsiteY1634" fmla="*/ 693441 h 2070165"/>
              <a:gd name="connsiteX1635" fmla="*/ 6103262 w 12191999"/>
              <a:gd name="connsiteY1635" fmla="*/ 793095 h 2070165"/>
              <a:gd name="connsiteX1636" fmla="*/ 6161704 w 12191999"/>
              <a:gd name="connsiteY1636" fmla="*/ 793095 h 2070165"/>
              <a:gd name="connsiteX1637" fmla="*/ 6161704 w 12191999"/>
              <a:gd name="connsiteY1637" fmla="*/ 693441 h 2070165"/>
              <a:gd name="connsiteX1638" fmla="*/ 6058127 w 12191999"/>
              <a:gd name="connsiteY1638" fmla="*/ 653041 h 2070165"/>
              <a:gd name="connsiteX1639" fmla="*/ 6327292 w 12191999"/>
              <a:gd name="connsiteY1639" fmla="*/ 653041 h 2070165"/>
              <a:gd name="connsiteX1640" fmla="*/ 6392509 w 12191999"/>
              <a:gd name="connsiteY1640" fmla="*/ 653041 h 2070165"/>
              <a:gd name="connsiteX1641" fmla="*/ 6410083 w 12191999"/>
              <a:gd name="connsiteY1641" fmla="*/ 1109228 h 2070165"/>
              <a:gd name="connsiteX1642" fmla="*/ 6046026 w 12191999"/>
              <a:gd name="connsiteY1642" fmla="*/ 1107720 h 2070165"/>
              <a:gd name="connsiteX1643" fmla="*/ 6058127 w 12191999"/>
              <a:gd name="connsiteY1643" fmla="*/ 653041 h 2070165"/>
              <a:gd name="connsiteX1644" fmla="*/ 8788959 w 12191999"/>
              <a:gd name="connsiteY1644" fmla="*/ 634455 h 2070165"/>
              <a:gd name="connsiteX1645" fmla="*/ 8788959 w 12191999"/>
              <a:gd name="connsiteY1645" fmla="*/ 734108 h 2070165"/>
              <a:gd name="connsiteX1646" fmla="*/ 8847400 w 12191999"/>
              <a:gd name="connsiteY1646" fmla="*/ 734108 h 2070165"/>
              <a:gd name="connsiteX1647" fmla="*/ 8847400 w 12191999"/>
              <a:gd name="connsiteY1647" fmla="*/ 634455 h 2070165"/>
              <a:gd name="connsiteX1648" fmla="*/ 8706165 w 12191999"/>
              <a:gd name="connsiteY1648" fmla="*/ 634455 h 2070165"/>
              <a:gd name="connsiteX1649" fmla="*/ 8706165 w 12191999"/>
              <a:gd name="connsiteY1649" fmla="*/ 734108 h 2070165"/>
              <a:gd name="connsiteX1650" fmla="*/ 8764606 w 12191999"/>
              <a:gd name="connsiteY1650" fmla="*/ 734108 h 2070165"/>
              <a:gd name="connsiteX1651" fmla="*/ 8764606 w 12191999"/>
              <a:gd name="connsiteY1651" fmla="*/ 634455 h 2070165"/>
              <a:gd name="connsiteX1652" fmla="*/ 8623371 w 12191999"/>
              <a:gd name="connsiteY1652" fmla="*/ 634455 h 2070165"/>
              <a:gd name="connsiteX1653" fmla="*/ 8623371 w 12191999"/>
              <a:gd name="connsiteY1653" fmla="*/ 734108 h 2070165"/>
              <a:gd name="connsiteX1654" fmla="*/ 8681812 w 12191999"/>
              <a:gd name="connsiteY1654" fmla="*/ 734108 h 2070165"/>
              <a:gd name="connsiteX1655" fmla="*/ 8681812 w 12191999"/>
              <a:gd name="connsiteY1655" fmla="*/ 634455 h 2070165"/>
              <a:gd name="connsiteX1656" fmla="*/ 3122896 w 12191999"/>
              <a:gd name="connsiteY1656" fmla="*/ 633531 h 2070165"/>
              <a:gd name="connsiteX1657" fmla="*/ 3751451 w 12191999"/>
              <a:gd name="connsiteY1657" fmla="*/ 633531 h 2070165"/>
              <a:gd name="connsiteX1658" fmla="*/ 3751451 w 12191999"/>
              <a:gd name="connsiteY1658" fmla="*/ 2070165 h 2070165"/>
              <a:gd name="connsiteX1659" fmla="*/ 3703231 w 12191999"/>
              <a:gd name="connsiteY1659" fmla="*/ 2070165 h 2070165"/>
              <a:gd name="connsiteX1660" fmla="*/ 3703231 w 12191999"/>
              <a:gd name="connsiteY1660" fmla="*/ 984852 h 2070165"/>
              <a:gd name="connsiteX1661" fmla="*/ 3650858 w 12191999"/>
              <a:gd name="connsiteY1661" fmla="*/ 984852 h 2070165"/>
              <a:gd name="connsiteX1662" fmla="*/ 3650858 w 12191999"/>
              <a:gd name="connsiteY1662" fmla="*/ 2070165 h 2070165"/>
              <a:gd name="connsiteX1663" fmla="*/ 3606509 w 12191999"/>
              <a:gd name="connsiteY1663" fmla="*/ 2070165 h 2070165"/>
              <a:gd name="connsiteX1664" fmla="*/ 3606509 w 12191999"/>
              <a:gd name="connsiteY1664" fmla="*/ 984852 h 2070165"/>
              <a:gd name="connsiteX1665" fmla="*/ 3554136 w 12191999"/>
              <a:gd name="connsiteY1665" fmla="*/ 984852 h 2070165"/>
              <a:gd name="connsiteX1666" fmla="*/ 3554136 w 12191999"/>
              <a:gd name="connsiteY1666" fmla="*/ 2070165 h 2070165"/>
              <a:gd name="connsiteX1667" fmla="*/ 3509784 w 12191999"/>
              <a:gd name="connsiteY1667" fmla="*/ 2070165 h 2070165"/>
              <a:gd name="connsiteX1668" fmla="*/ 3509784 w 12191999"/>
              <a:gd name="connsiteY1668" fmla="*/ 984852 h 2070165"/>
              <a:gd name="connsiteX1669" fmla="*/ 3457411 w 12191999"/>
              <a:gd name="connsiteY1669" fmla="*/ 984852 h 2070165"/>
              <a:gd name="connsiteX1670" fmla="*/ 3457411 w 12191999"/>
              <a:gd name="connsiteY1670" fmla="*/ 2070165 h 2070165"/>
              <a:gd name="connsiteX1671" fmla="*/ 3413062 w 12191999"/>
              <a:gd name="connsiteY1671" fmla="*/ 2070165 h 2070165"/>
              <a:gd name="connsiteX1672" fmla="*/ 3413062 w 12191999"/>
              <a:gd name="connsiteY1672" fmla="*/ 984852 h 2070165"/>
              <a:gd name="connsiteX1673" fmla="*/ 3360687 w 12191999"/>
              <a:gd name="connsiteY1673" fmla="*/ 984852 h 2070165"/>
              <a:gd name="connsiteX1674" fmla="*/ 3360687 w 12191999"/>
              <a:gd name="connsiteY1674" fmla="*/ 2070165 h 2070165"/>
              <a:gd name="connsiteX1675" fmla="*/ 3316337 w 12191999"/>
              <a:gd name="connsiteY1675" fmla="*/ 2070165 h 2070165"/>
              <a:gd name="connsiteX1676" fmla="*/ 3316337 w 12191999"/>
              <a:gd name="connsiteY1676" fmla="*/ 984852 h 2070165"/>
              <a:gd name="connsiteX1677" fmla="*/ 3263964 w 12191999"/>
              <a:gd name="connsiteY1677" fmla="*/ 984852 h 2070165"/>
              <a:gd name="connsiteX1678" fmla="*/ 3263964 w 12191999"/>
              <a:gd name="connsiteY1678" fmla="*/ 2070165 h 2070165"/>
              <a:gd name="connsiteX1679" fmla="*/ 3219612 w 12191999"/>
              <a:gd name="connsiteY1679" fmla="*/ 2070165 h 2070165"/>
              <a:gd name="connsiteX1680" fmla="*/ 3219612 w 12191999"/>
              <a:gd name="connsiteY1680" fmla="*/ 984852 h 2070165"/>
              <a:gd name="connsiteX1681" fmla="*/ 3167239 w 12191999"/>
              <a:gd name="connsiteY1681" fmla="*/ 984852 h 2070165"/>
              <a:gd name="connsiteX1682" fmla="*/ 3167239 w 12191999"/>
              <a:gd name="connsiteY1682" fmla="*/ 2070165 h 2070165"/>
              <a:gd name="connsiteX1683" fmla="*/ 3122896 w 12191999"/>
              <a:gd name="connsiteY1683" fmla="*/ 2070165 h 2070165"/>
              <a:gd name="connsiteX1684" fmla="*/ 3024257 w 12191999"/>
              <a:gd name="connsiteY1684" fmla="*/ 2070165 h 2070165"/>
              <a:gd name="connsiteX1685" fmla="*/ 3024257 w 12191999"/>
              <a:gd name="connsiteY1685" fmla="*/ 2041573 h 2070165"/>
              <a:gd name="connsiteX1686" fmla="*/ 2453541 w 12191999"/>
              <a:gd name="connsiteY1686" fmla="*/ 2041573 h 2070165"/>
              <a:gd name="connsiteX1687" fmla="*/ 2453541 w 12191999"/>
              <a:gd name="connsiteY1687" fmla="*/ 2070165 h 2070165"/>
              <a:gd name="connsiteX1688" fmla="*/ 2391362 w 12191999"/>
              <a:gd name="connsiteY1688" fmla="*/ 2070165 h 2070165"/>
              <a:gd name="connsiteX1689" fmla="*/ 2391362 w 12191999"/>
              <a:gd name="connsiteY1689" fmla="*/ 2041573 h 2070165"/>
              <a:gd name="connsiteX1690" fmla="*/ 2192935 w 12191999"/>
              <a:gd name="connsiteY1690" fmla="*/ 2041573 h 2070165"/>
              <a:gd name="connsiteX1691" fmla="*/ 2192935 w 12191999"/>
              <a:gd name="connsiteY1691" fmla="*/ 2070165 h 2070165"/>
              <a:gd name="connsiteX1692" fmla="*/ 2130759 w 12191999"/>
              <a:gd name="connsiteY1692" fmla="*/ 2070165 h 2070165"/>
              <a:gd name="connsiteX1693" fmla="*/ 2130759 w 12191999"/>
              <a:gd name="connsiteY1693" fmla="*/ 988773 h 2070165"/>
              <a:gd name="connsiteX1694" fmla="*/ 2242686 w 12191999"/>
              <a:gd name="connsiteY1694" fmla="*/ 988773 h 2070165"/>
              <a:gd name="connsiteX1695" fmla="*/ 2183148 w 12191999"/>
              <a:gd name="connsiteY1695" fmla="*/ 661155 h 2070165"/>
              <a:gd name="connsiteX1696" fmla="*/ 3070506 w 12191999"/>
              <a:gd name="connsiteY1696" fmla="*/ 661155 h 2070165"/>
              <a:gd name="connsiteX1697" fmla="*/ 3010967 w 12191999"/>
              <a:gd name="connsiteY1697" fmla="*/ 988773 h 2070165"/>
              <a:gd name="connsiteX1698" fmla="*/ 3122896 w 12191999"/>
              <a:gd name="connsiteY1698" fmla="*/ 988773 h 2070165"/>
              <a:gd name="connsiteX1699" fmla="*/ 10420554 w 12191999"/>
              <a:gd name="connsiteY1699" fmla="*/ 624084 h 2070165"/>
              <a:gd name="connsiteX1700" fmla="*/ 11043939 w 12191999"/>
              <a:gd name="connsiteY1700" fmla="*/ 881890 h 2070165"/>
              <a:gd name="connsiteX1701" fmla="*/ 11043939 w 12191999"/>
              <a:gd name="connsiteY1701" fmla="*/ 1299068 h 2070165"/>
              <a:gd name="connsiteX1702" fmla="*/ 11323163 w 12191999"/>
              <a:gd name="connsiteY1702" fmla="*/ 1299068 h 2070165"/>
              <a:gd name="connsiteX1703" fmla="*/ 11323163 w 12191999"/>
              <a:gd name="connsiteY1703" fmla="*/ 2070165 h 2070165"/>
              <a:gd name="connsiteX1704" fmla="*/ 11208637 w 12191999"/>
              <a:gd name="connsiteY1704" fmla="*/ 2070165 h 2070165"/>
              <a:gd name="connsiteX1705" fmla="*/ 11208637 w 12191999"/>
              <a:gd name="connsiteY1705" fmla="*/ 1828109 h 2070165"/>
              <a:gd name="connsiteX1706" fmla="*/ 11162619 w 12191999"/>
              <a:gd name="connsiteY1706" fmla="*/ 1828109 h 2070165"/>
              <a:gd name="connsiteX1707" fmla="*/ 11162619 w 12191999"/>
              <a:gd name="connsiteY1707" fmla="*/ 2070165 h 2070165"/>
              <a:gd name="connsiteX1708" fmla="*/ 11067402 w 12191999"/>
              <a:gd name="connsiteY1708" fmla="*/ 2070165 h 2070165"/>
              <a:gd name="connsiteX1709" fmla="*/ 11067402 w 12191999"/>
              <a:gd name="connsiteY1709" fmla="*/ 1828109 h 2070165"/>
              <a:gd name="connsiteX1710" fmla="*/ 11021384 w 12191999"/>
              <a:gd name="connsiteY1710" fmla="*/ 1828109 h 2070165"/>
              <a:gd name="connsiteX1711" fmla="*/ 11021384 w 12191999"/>
              <a:gd name="connsiteY1711" fmla="*/ 2070165 h 2070165"/>
              <a:gd name="connsiteX1712" fmla="*/ 10926070 w 12191999"/>
              <a:gd name="connsiteY1712" fmla="*/ 2070165 h 2070165"/>
              <a:gd name="connsiteX1713" fmla="*/ 10926070 w 12191999"/>
              <a:gd name="connsiteY1713" fmla="*/ 1828109 h 2070165"/>
              <a:gd name="connsiteX1714" fmla="*/ 10880052 w 12191999"/>
              <a:gd name="connsiteY1714" fmla="*/ 1828109 h 2070165"/>
              <a:gd name="connsiteX1715" fmla="*/ 10880052 w 12191999"/>
              <a:gd name="connsiteY1715" fmla="*/ 2070165 h 2070165"/>
              <a:gd name="connsiteX1716" fmla="*/ 10780874 w 12191999"/>
              <a:gd name="connsiteY1716" fmla="*/ 2070165 h 2070165"/>
              <a:gd name="connsiteX1717" fmla="*/ 10780874 w 12191999"/>
              <a:gd name="connsiteY1717" fmla="*/ 1828109 h 2070165"/>
              <a:gd name="connsiteX1718" fmla="*/ 10734856 w 12191999"/>
              <a:gd name="connsiteY1718" fmla="*/ 1828109 h 2070165"/>
              <a:gd name="connsiteX1719" fmla="*/ 10734856 w 12191999"/>
              <a:gd name="connsiteY1719" fmla="*/ 2070165 h 2070165"/>
              <a:gd name="connsiteX1720" fmla="*/ 10655102 w 12191999"/>
              <a:gd name="connsiteY1720" fmla="*/ 2070165 h 2070165"/>
              <a:gd name="connsiteX1721" fmla="*/ 10655102 w 12191999"/>
              <a:gd name="connsiteY1721" fmla="*/ 1828109 h 2070165"/>
              <a:gd name="connsiteX1722" fmla="*/ 10609084 w 12191999"/>
              <a:gd name="connsiteY1722" fmla="*/ 1828109 h 2070165"/>
              <a:gd name="connsiteX1723" fmla="*/ 10609084 w 12191999"/>
              <a:gd name="connsiteY1723" fmla="*/ 2070165 h 2070165"/>
              <a:gd name="connsiteX1724" fmla="*/ 10490485 w 12191999"/>
              <a:gd name="connsiteY1724" fmla="*/ 2070165 h 2070165"/>
              <a:gd name="connsiteX1725" fmla="*/ 10490485 w 12191999"/>
              <a:gd name="connsiteY1725" fmla="*/ 1828109 h 2070165"/>
              <a:gd name="connsiteX1726" fmla="*/ 10444467 w 12191999"/>
              <a:gd name="connsiteY1726" fmla="*/ 1828109 h 2070165"/>
              <a:gd name="connsiteX1727" fmla="*/ 10444467 w 12191999"/>
              <a:gd name="connsiteY1727" fmla="*/ 2070165 h 2070165"/>
              <a:gd name="connsiteX1728" fmla="*/ 10345290 w 12191999"/>
              <a:gd name="connsiteY1728" fmla="*/ 2070165 h 2070165"/>
              <a:gd name="connsiteX1729" fmla="*/ 10345290 w 12191999"/>
              <a:gd name="connsiteY1729" fmla="*/ 1828109 h 2070165"/>
              <a:gd name="connsiteX1730" fmla="*/ 10299272 w 12191999"/>
              <a:gd name="connsiteY1730" fmla="*/ 1828109 h 2070165"/>
              <a:gd name="connsiteX1731" fmla="*/ 10299272 w 12191999"/>
              <a:gd name="connsiteY1731" fmla="*/ 2070165 h 2070165"/>
              <a:gd name="connsiteX1732" fmla="*/ 10214948 w 12191999"/>
              <a:gd name="connsiteY1732" fmla="*/ 2070165 h 2070165"/>
              <a:gd name="connsiteX1733" fmla="*/ 10214948 w 12191999"/>
              <a:gd name="connsiteY1733" fmla="*/ 1828109 h 2070165"/>
              <a:gd name="connsiteX1734" fmla="*/ 10168930 w 12191999"/>
              <a:gd name="connsiteY1734" fmla="*/ 1828109 h 2070165"/>
              <a:gd name="connsiteX1735" fmla="*/ 10168930 w 12191999"/>
              <a:gd name="connsiteY1735" fmla="*/ 2070165 h 2070165"/>
              <a:gd name="connsiteX1736" fmla="*/ 10054902 w 12191999"/>
              <a:gd name="connsiteY1736" fmla="*/ 2070165 h 2070165"/>
              <a:gd name="connsiteX1737" fmla="*/ 10054902 w 12191999"/>
              <a:gd name="connsiteY1737" fmla="*/ 1828109 h 2070165"/>
              <a:gd name="connsiteX1738" fmla="*/ 10008885 w 12191999"/>
              <a:gd name="connsiteY1738" fmla="*/ 1828109 h 2070165"/>
              <a:gd name="connsiteX1739" fmla="*/ 10008885 w 12191999"/>
              <a:gd name="connsiteY1739" fmla="*/ 2070165 h 2070165"/>
              <a:gd name="connsiteX1740" fmla="*/ 9688442 w 12191999"/>
              <a:gd name="connsiteY1740" fmla="*/ 2070165 h 2070165"/>
              <a:gd name="connsiteX1741" fmla="*/ 9688442 w 12191999"/>
              <a:gd name="connsiteY1741" fmla="*/ 2041573 h 2070165"/>
              <a:gd name="connsiteX1742" fmla="*/ 9284775 w 12191999"/>
              <a:gd name="connsiteY1742" fmla="*/ 2041573 h 2070165"/>
              <a:gd name="connsiteX1743" fmla="*/ 9284775 w 12191999"/>
              <a:gd name="connsiteY1743" fmla="*/ 2070165 h 2070165"/>
              <a:gd name="connsiteX1744" fmla="*/ 9240798 w 12191999"/>
              <a:gd name="connsiteY1744" fmla="*/ 2070165 h 2070165"/>
              <a:gd name="connsiteX1745" fmla="*/ 9240798 w 12191999"/>
              <a:gd name="connsiteY1745" fmla="*/ 2041573 h 2070165"/>
              <a:gd name="connsiteX1746" fmla="*/ 9100450 w 12191999"/>
              <a:gd name="connsiteY1746" fmla="*/ 2041573 h 2070165"/>
              <a:gd name="connsiteX1747" fmla="*/ 9100450 w 12191999"/>
              <a:gd name="connsiteY1747" fmla="*/ 2070165 h 2070165"/>
              <a:gd name="connsiteX1748" fmla="*/ 8425986 w 12191999"/>
              <a:gd name="connsiteY1748" fmla="*/ 2070165 h 2070165"/>
              <a:gd name="connsiteX1749" fmla="*/ 8425986 w 12191999"/>
              <a:gd name="connsiteY1749" fmla="*/ 1048805 h 2070165"/>
              <a:gd name="connsiteX1750" fmla="*/ 9056473 w 12191999"/>
              <a:gd name="connsiteY1750" fmla="*/ 1048805 h 2070165"/>
              <a:gd name="connsiteX1751" fmla="*/ 9056473 w 12191999"/>
              <a:gd name="connsiteY1751" fmla="*/ 988773 h 2070165"/>
              <a:gd name="connsiteX1752" fmla="*/ 9135639 w 12191999"/>
              <a:gd name="connsiteY1752" fmla="*/ 988773 h 2070165"/>
              <a:gd name="connsiteX1753" fmla="*/ 9093528 w 12191999"/>
              <a:gd name="connsiteY1753" fmla="*/ 661155 h 2070165"/>
              <a:gd name="connsiteX1754" fmla="*/ 9721155 w 12191999"/>
              <a:gd name="connsiteY1754" fmla="*/ 661155 h 2070165"/>
              <a:gd name="connsiteX1755" fmla="*/ 9679044 w 12191999"/>
              <a:gd name="connsiteY1755" fmla="*/ 988773 h 2070165"/>
              <a:gd name="connsiteX1756" fmla="*/ 9758210 w 12191999"/>
              <a:gd name="connsiteY1756" fmla="*/ 988773 h 2070165"/>
              <a:gd name="connsiteX1757" fmla="*/ 9758210 w 12191999"/>
              <a:gd name="connsiteY1757" fmla="*/ 1852181 h 2070165"/>
              <a:gd name="connsiteX1758" fmla="*/ 9914054 w 12191999"/>
              <a:gd name="connsiteY1758" fmla="*/ 1852181 h 2070165"/>
              <a:gd name="connsiteX1759" fmla="*/ 9914054 w 12191999"/>
              <a:gd name="connsiteY1759" fmla="*/ 1805307 h 2070165"/>
              <a:gd name="connsiteX1760" fmla="*/ 9914054 w 12191999"/>
              <a:gd name="connsiteY1760" fmla="*/ 1045950 h 2070165"/>
              <a:gd name="connsiteX1761" fmla="*/ 10420554 w 12191999"/>
              <a:gd name="connsiteY1761" fmla="*/ 1045950 h 2070165"/>
              <a:gd name="connsiteX1762" fmla="*/ 662347 w 12191999"/>
              <a:gd name="connsiteY1762" fmla="*/ 624084 h 2070165"/>
              <a:gd name="connsiteX1763" fmla="*/ 1563846 w 12191999"/>
              <a:gd name="connsiteY1763" fmla="*/ 1038650 h 2070165"/>
              <a:gd name="connsiteX1764" fmla="*/ 1564614 w 12191999"/>
              <a:gd name="connsiteY1764" fmla="*/ 2070165 h 2070165"/>
              <a:gd name="connsiteX1765" fmla="*/ 1450428 w 12191999"/>
              <a:gd name="connsiteY1765" fmla="*/ 2070165 h 2070165"/>
              <a:gd name="connsiteX1766" fmla="*/ 1450428 w 12191999"/>
              <a:gd name="connsiteY1766" fmla="*/ 1828109 h 2070165"/>
              <a:gd name="connsiteX1767" fmla="*/ 1404410 w 12191999"/>
              <a:gd name="connsiteY1767" fmla="*/ 1828109 h 2070165"/>
              <a:gd name="connsiteX1768" fmla="*/ 1404410 w 12191999"/>
              <a:gd name="connsiteY1768" fmla="*/ 2070165 h 2070165"/>
              <a:gd name="connsiteX1769" fmla="*/ 1309192 w 12191999"/>
              <a:gd name="connsiteY1769" fmla="*/ 2070165 h 2070165"/>
              <a:gd name="connsiteX1770" fmla="*/ 1309192 w 12191999"/>
              <a:gd name="connsiteY1770" fmla="*/ 1828109 h 2070165"/>
              <a:gd name="connsiteX1771" fmla="*/ 1263174 w 12191999"/>
              <a:gd name="connsiteY1771" fmla="*/ 1828109 h 2070165"/>
              <a:gd name="connsiteX1772" fmla="*/ 1263174 w 12191999"/>
              <a:gd name="connsiteY1772" fmla="*/ 2070165 h 2070165"/>
              <a:gd name="connsiteX1773" fmla="*/ 1167860 w 12191999"/>
              <a:gd name="connsiteY1773" fmla="*/ 2070165 h 2070165"/>
              <a:gd name="connsiteX1774" fmla="*/ 1167860 w 12191999"/>
              <a:gd name="connsiteY1774" fmla="*/ 1828109 h 2070165"/>
              <a:gd name="connsiteX1775" fmla="*/ 1121843 w 12191999"/>
              <a:gd name="connsiteY1775" fmla="*/ 1828109 h 2070165"/>
              <a:gd name="connsiteX1776" fmla="*/ 1121843 w 12191999"/>
              <a:gd name="connsiteY1776" fmla="*/ 2070165 h 2070165"/>
              <a:gd name="connsiteX1777" fmla="*/ 1022664 w 12191999"/>
              <a:gd name="connsiteY1777" fmla="*/ 2070165 h 2070165"/>
              <a:gd name="connsiteX1778" fmla="*/ 1022664 w 12191999"/>
              <a:gd name="connsiteY1778" fmla="*/ 1828109 h 2070165"/>
              <a:gd name="connsiteX1779" fmla="*/ 976646 w 12191999"/>
              <a:gd name="connsiteY1779" fmla="*/ 1828109 h 2070165"/>
              <a:gd name="connsiteX1780" fmla="*/ 976646 w 12191999"/>
              <a:gd name="connsiteY1780" fmla="*/ 2070165 h 2070165"/>
              <a:gd name="connsiteX1781" fmla="*/ 896893 w 12191999"/>
              <a:gd name="connsiteY1781" fmla="*/ 2070165 h 2070165"/>
              <a:gd name="connsiteX1782" fmla="*/ 896893 w 12191999"/>
              <a:gd name="connsiteY1782" fmla="*/ 1828109 h 2070165"/>
              <a:gd name="connsiteX1783" fmla="*/ 850875 w 12191999"/>
              <a:gd name="connsiteY1783" fmla="*/ 1828109 h 2070165"/>
              <a:gd name="connsiteX1784" fmla="*/ 850875 w 12191999"/>
              <a:gd name="connsiteY1784" fmla="*/ 2070165 h 2070165"/>
              <a:gd name="connsiteX1785" fmla="*/ 732276 w 12191999"/>
              <a:gd name="connsiteY1785" fmla="*/ 2070165 h 2070165"/>
              <a:gd name="connsiteX1786" fmla="*/ 732276 w 12191999"/>
              <a:gd name="connsiteY1786" fmla="*/ 1828109 h 2070165"/>
              <a:gd name="connsiteX1787" fmla="*/ 686259 w 12191999"/>
              <a:gd name="connsiteY1787" fmla="*/ 1828109 h 2070165"/>
              <a:gd name="connsiteX1788" fmla="*/ 686259 w 12191999"/>
              <a:gd name="connsiteY1788" fmla="*/ 2070165 h 2070165"/>
              <a:gd name="connsiteX1789" fmla="*/ 587081 w 12191999"/>
              <a:gd name="connsiteY1789" fmla="*/ 2070165 h 2070165"/>
              <a:gd name="connsiteX1790" fmla="*/ 587081 w 12191999"/>
              <a:gd name="connsiteY1790" fmla="*/ 1828109 h 2070165"/>
              <a:gd name="connsiteX1791" fmla="*/ 541064 w 12191999"/>
              <a:gd name="connsiteY1791" fmla="*/ 1828109 h 2070165"/>
              <a:gd name="connsiteX1792" fmla="*/ 541064 w 12191999"/>
              <a:gd name="connsiteY1792" fmla="*/ 2070165 h 2070165"/>
              <a:gd name="connsiteX1793" fmla="*/ 456739 w 12191999"/>
              <a:gd name="connsiteY1793" fmla="*/ 2070165 h 2070165"/>
              <a:gd name="connsiteX1794" fmla="*/ 456739 w 12191999"/>
              <a:gd name="connsiteY1794" fmla="*/ 1828109 h 2070165"/>
              <a:gd name="connsiteX1795" fmla="*/ 410721 w 12191999"/>
              <a:gd name="connsiteY1795" fmla="*/ 1828109 h 2070165"/>
              <a:gd name="connsiteX1796" fmla="*/ 410721 w 12191999"/>
              <a:gd name="connsiteY1796" fmla="*/ 2070165 h 2070165"/>
              <a:gd name="connsiteX1797" fmla="*/ 296693 w 12191999"/>
              <a:gd name="connsiteY1797" fmla="*/ 2070165 h 2070165"/>
              <a:gd name="connsiteX1798" fmla="*/ 296693 w 12191999"/>
              <a:gd name="connsiteY1798" fmla="*/ 1828109 h 2070165"/>
              <a:gd name="connsiteX1799" fmla="*/ 250675 w 12191999"/>
              <a:gd name="connsiteY1799" fmla="*/ 1828109 h 2070165"/>
              <a:gd name="connsiteX1800" fmla="*/ 250675 w 12191999"/>
              <a:gd name="connsiteY1800" fmla="*/ 2070165 h 2070165"/>
              <a:gd name="connsiteX1801" fmla="*/ 0 w 12191999"/>
              <a:gd name="connsiteY1801" fmla="*/ 2070165 h 2070165"/>
              <a:gd name="connsiteX1802" fmla="*/ 0 w 12191999"/>
              <a:gd name="connsiteY1802" fmla="*/ 1852181 h 2070165"/>
              <a:gd name="connsiteX1803" fmla="*/ 155847 w 12191999"/>
              <a:gd name="connsiteY1803" fmla="*/ 1852181 h 2070165"/>
              <a:gd name="connsiteX1804" fmla="*/ 155847 w 12191999"/>
              <a:gd name="connsiteY1804" fmla="*/ 1805307 h 2070165"/>
              <a:gd name="connsiteX1805" fmla="*/ 155847 w 12191999"/>
              <a:gd name="connsiteY1805" fmla="*/ 1045950 h 2070165"/>
              <a:gd name="connsiteX1806" fmla="*/ 662347 w 12191999"/>
              <a:gd name="connsiteY1806" fmla="*/ 1045950 h 2070165"/>
              <a:gd name="connsiteX1807" fmla="*/ 7442091 w 12191999"/>
              <a:gd name="connsiteY1807" fmla="*/ 500646 h 2070165"/>
              <a:gd name="connsiteX1808" fmla="*/ 7839015 w 12191999"/>
              <a:gd name="connsiteY1808" fmla="*/ 500646 h 2070165"/>
              <a:gd name="connsiteX1809" fmla="*/ 7839015 w 12191999"/>
              <a:gd name="connsiteY1809" fmla="*/ 662016 h 2070165"/>
              <a:gd name="connsiteX1810" fmla="*/ 7872090 w 12191999"/>
              <a:gd name="connsiteY1810" fmla="*/ 662016 h 2070165"/>
              <a:gd name="connsiteX1811" fmla="*/ 7872090 w 12191999"/>
              <a:gd name="connsiteY1811" fmla="*/ 633531 h 2070165"/>
              <a:gd name="connsiteX1812" fmla="*/ 8424362 w 12191999"/>
              <a:gd name="connsiteY1812" fmla="*/ 633531 h 2070165"/>
              <a:gd name="connsiteX1813" fmla="*/ 8424362 w 12191999"/>
              <a:gd name="connsiteY1813" fmla="*/ 2070165 h 2070165"/>
              <a:gd name="connsiteX1814" fmla="*/ 8381996 w 12191999"/>
              <a:gd name="connsiteY1814" fmla="*/ 2070165 h 2070165"/>
              <a:gd name="connsiteX1815" fmla="*/ 8381996 w 12191999"/>
              <a:gd name="connsiteY1815" fmla="*/ 984852 h 2070165"/>
              <a:gd name="connsiteX1816" fmla="*/ 8335978 w 12191999"/>
              <a:gd name="connsiteY1816" fmla="*/ 984852 h 2070165"/>
              <a:gd name="connsiteX1817" fmla="*/ 8335978 w 12191999"/>
              <a:gd name="connsiteY1817" fmla="*/ 2070165 h 2070165"/>
              <a:gd name="connsiteX1818" fmla="*/ 8297011 w 12191999"/>
              <a:gd name="connsiteY1818" fmla="*/ 2070165 h 2070165"/>
              <a:gd name="connsiteX1819" fmla="*/ 8297011 w 12191999"/>
              <a:gd name="connsiteY1819" fmla="*/ 984852 h 2070165"/>
              <a:gd name="connsiteX1820" fmla="*/ 8250994 w 12191999"/>
              <a:gd name="connsiteY1820" fmla="*/ 984852 h 2070165"/>
              <a:gd name="connsiteX1821" fmla="*/ 8250994 w 12191999"/>
              <a:gd name="connsiteY1821" fmla="*/ 2070165 h 2070165"/>
              <a:gd name="connsiteX1822" fmla="*/ 8212026 w 12191999"/>
              <a:gd name="connsiteY1822" fmla="*/ 2070165 h 2070165"/>
              <a:gd name="connsiteX1823" fmla="*/ 8212026 w 12191999"/>
              <a:gd name="connsiteY1823" fmla="*/ 984852 h 2070165"/>
              <a:gd name="connsiteX1824" fmla="*/ 8166008 w 12191999"/>
              <a:gd name="connsiteY1824" fmla="*/ 984852 h 2070165"/>
              <a:gd name="connsiteX1825" fmla="*/ 8166008 w 12191999"/>
              <a:gd name="connsiteY1825" fmla="*/ 2070165 h 2070165"/>
              <a:gd name="connsiteX1826" fmla="*/ 8127041 w 12191999"/>
              <a:gd name="connsiteY1826" fmla="*/ 2070165 h 2070165"/>
              <a:gd name="connsiteX1827" fmla="*/ 8127041 w 12191999"/>
              <a:gd name="connsiteY1827" fmla="*/ 984852 h 2070165"/>
              <a:gd name="connsiteX1828" fmla="*/ 8081023 w 12191999"/>
              <a:gd name="connsiteY1828" fmla="*/ 984852 h 2070165"/>
              <a:gd name="connsiteX1829" fmla="*/ 8081023 w 12191999"/>
              <a:gd name="connsiteY1829" fmla="*/ 2070165 h 2070165"/>
              <a:gd name="connsiteX1830" fmla="*/ 8042055 w 12191999"/>
              <a:gd name="connsiteY1830" fmla="*/ 2070165 h 2070165"/>
              <a:gd name="connsiteX1831" fmla="*/ 8042055 w 12191999"/>
              <a:gd name="connsiteY1831" fmla="*/ 984852 h 2070165"/>
              <a:gd name="connsiteX1832" fmla="*/ 7996037 w 12191999"/>
              <a:gd name="connsiteY1832" fmla="*/ 984852 h 2070165"/>
              <a:gd name="connsiteX1833" fmla="*/ 7996037 w 12191999"/>
              <a:gd name="connsiteY1833" fmla="*/ 2070165 h 2070165"/>
              <a:gd name="connsiteX1834" fmla="*/ 7957069 w 12191999"/>
              <a:gd name="connsiteY1834" fmla="*/ 2070165 h 2070165"/>
              <a:gd name="connsiteX1835" fmla="*/ 7957069 w 12191999"/>
              <a:gd name="connsiteY1835" fmla="*/ 984852 h 2070165"/>
              <a:gd name="connsiteX1836" fmla="*/ 7911051 w 12191999"/>
              <a:gd name="connsiteY1836" fmla="*/ 984852 h 2070165"/>
              <a:gd name="connsiteX1837" fmla="*/ 7911051 w 12191999"/>
              <a:gd name="connsiteY1837" fmla="*/ 2070165 h 2070165"/>
              <a:gd name="connsiteX1838" fmla="*/ 6780378 w 12191999"/>
              <a:gd name="connsiteY1838" fmla="*/ 2070165 h 2070165"/>
              <a:gd name="connsiteX1839" fmla="*/ 6780378 w 12191999"/>
              <a:gd name="connsiteY1839" fmla="*/ 1048805 h 2070165"/>
              <a:gd name="connsiteX1840" fmla="*/ 7409014 w 12191999"/>
              <a:gd name="connsiteY1840" fmla="*/ 1048805 h 2070165"/>
              <a:gd name="connsiteX1841" fmla="*/ 7409014 w 12191999"/>
              <a:gd name="connsiteY1841" fmla="*/ 662016 h 2070165"/>
              <a:gd name="connsiteX1842" fmla="*/ 7442091 w 12191999"/>
              <a:gd name="connsiteY1842" fmla="*/ 662016 h 2070165"/>
              <a:gd name="connsiteX1843" fmla="*/ 8788959 w 12191999"/>
              <a:gd name="connsiteY1843" fmla="*/ 496589 h 2070165"/>
              <a:gd name="connsiteX1844" fmla="*/ 8788959 w 12191999"/>
              <a:gd name="connsiteY1844" fmla="*/ 596242 h 2070165"/>
              <a:gd name="connsiteX1845" fmla="*/ 8847400 w 12191999"/>
              <a:gd name="connsiteY1845" fmla="*/ 596242 h 2070165"/>
              <a:gd name="connsiteX1846" fmla="*/ 8847400 w 12191999"/>
              <a:gd name="connsiteY1846" fmla="*/ 496589 h 2070165"/>
              <a:gd name="connsiteX1847" fmla="*/ 8706165 w 12191999"/>
              <a:gd name="connsiteY1847" fmla="*/ 496589 h 2070165"/>
              <a:gd name="connsiteX1848" fmla="*/ 8706165 w 12191999"/>
              <a:gd name="connsiteY1848" fmla="*/ 596242 h 2070165"/>
              <a:gd name="connsiteX1849" fmla="*/ 8764606 w 12191999"/>
              <a:gd name="connsiteY1849" fmla="*/ 596242 h 2070165"/>
              <a:gd name="connsiteX1850" fmla="*/ 8764606 w 12191999"/>
              <a:gd name="connsiteY1850" fmla="*/ 496589 h 2070165"/>
              <a:gd name="connsiteX1851" fmla="*/ 8623371 w 12191999"/>
              <a:gd name="connsiteY1851" fmla="*/ 496589 h 2070165"/>
              <a:gd name="connsiteX1852" fmla="*/ 8623371 w 12191999"/>
              <a:gd name="connsiteY1852" fmla="*/ 596242 h 2070165"/>
              <a:gd name="connsiteX1853" fmla="*/ 8681812 w 12191999"/>
              <a:gd name="connsiteY1853" fmla="*/ 596242 h 2070165"/>
              <a:gd name="connsiteX1854" fmla="*/ 8681812 w 12191999"/>
              <a:gd name="connsiteY1854" fmla="*/ 496589 h 2070165"/>
              <a:gd name="connsiteX1855" fmla="*/ 6195795 w 12191999"/>
              <a:gd name="connsiteY1855" fmla="*/ 494113 h 2070165"/>
              <a:gd name="connsiteX1856" fmla="*/ 6195795 w 12191999"/>
              <a:gd name="connsiteY1856" fmla="*/ 593766 h 2070165"/>
              <a:gd name="connsiteX1857" fmla="*/ 6254237 w 12191999"/>
              <a:gd name="connsiteY1857" fmla="*/ 593766 h 2070165"/>
              <a:gd name="connsiteX1858" fmla="*/ 6254237 w 12191999"/>
              <a:gd name="connsiteY1858" fmla="*/ 494113 h 2070165"/>
              <a:gd name="connsiteX1859" fmla="*/ 8578234 w 12191999"/>
              <a:gd name="connsiteY1859" fmla="*/ 456188 h 2070165"/>
              <a:gd name="connsiteX1860" fmla="*/ 8847400 w 12191999"/>
              <a:gd name="connsiteY1860" fmla="*/ 456188 h 2070165"/>
              <a:gd name="connsiteX1861" fmla="*/ 8912617 w 12191999"/>
              <a:gd name="connsiteY1861" fmla="*/ 456188 h 2070165"/>
              <a:gd name="connsiteX1862" fmla="*/ 8930192 w 12191999"/>
              <a:gd name="connsiteY1862" fmla="*/ 912376 h 2070165"/>
              <a:gd name="connsiteX1863" fmla="*/ 8566135 w 12191999"/>
              <a:gd name="connsiteY1863" fmla="*/ 910867 h 2070165"/>
              <a:gd name="connsiteX1864" fmla="*/ 8578234 w 12191999"/>
              <a:gd name="connsiteY1864" fmla="*/ 456188 h 2070165"/>
              <a:gd name="connsiteX1865" fmla="*/ 7940272 w 12191999"/>
              <a:gd name="connsiteY1865" fmla="*/ 400992 h 2070165"/>
              <a:gd name="connsiteX1866" fmla="*/ 8337195 w 12191999"/>
              <a:gd name="connsiteY1866" fmla="*/ 400992 h 2070165"/>
              <a:gd name="connsiteX1867" fmla="*/ 8337195 w 12191999"/>
              <a:gd name="connsiteY1867" fmla="*/ 632631 h 2070165"/>
              <a:gd name="connsiteX1868" fmla="*/ 7940272 w 12191999"/>
              <a:gd name="connsiteY1868" fmla="*/ 632631 h 2070165"/>
              <a:gd name="connsiteX1869" fmla="*/ 3200495 w 12191999"/>
              <a:gd name="connsiteY1869" fmla="*/ 400992 h 2070165"/>
              <a:gd name="connsiteX1870" fmla="*/ 3652243 w 12191999"/>
              <a:gd name="connsiteY1870" fmla="*/ 400992 h 2070165"/>
              <a:gd name="connsiteX1871" fmla="*/ 3652243 w 12191999"/>
              <a:gd name="connsiteY1871" fmla="*/ 632631 h 2070165"/>
              <a:gd name="connsiteX1872" fmla="*/ 3200495 w 12191999"/>
              <a:gd name="connsiteY1872" fmla="*/ 632631 h 2070165"/>
              <a:gd name="connsiteX1873" fmla="*/ 6195795 w 12191999"/>
              <a:gd name="connsiteY1873" fmla="*/ 361228 h 2070165"/>
              <a:gd name="connsiteX1874" fmla="*/ 6195795 w 12191999"/>
              <a:gd name="connsiteY1874" fmla="*/ 460881 h 2070165"/>
              <a:gd name="connsiteX1875" fmla="*/ 6254237 w 12191999"/>
              <a:gd name="connsiteY1875" fmla="*/ 460881 h 2070165"/>
              <a:gd name="connsiteX1876" fmla="*/ 6254237 w 12191999"/>
              <a:gd name="connsiteY1876" fmla="*/ 361228 h 2070165"/>
              <a:gd name="connsiteX1877" fmla="*/ 2634035 w 12191999"/>
              <a:gd name="connsiteY1877" fmla="*/ 306774 h 2070165"/>
              <a:gd name="connsiteX1878" fmla="*/ 2670033 w 12191999"/>
              <a:gd name="connsiteY1878" fmla="*/ 333312 h 2070165"/>
              <a:gd name="connsiteX1879" fmla="*/ 2670033 w 12191999"/>
              <a:gd name="connsiteY1879" fmla="*/ 516582 h 2070165"/>
              <a:gd name="connsiteX1880" fmla="*/ 2659490 w 12191999"/>
              <a:gd name="connsiteY1880" fmla="*/ 535348 h 2070165"/>
              <a:gd name="connsiteX1881" fmla="*/ 2639476 w 12191999"/>
              <a:gd name="connsiteY1881" fmla="*/ 541458 h 2070165"/>
              <a:gd name="connsiteX1882" fmla="*/ 2832497 w 12191999"/>
              <a:gd name="connsiteY1882" fmla="*/ 541458 h 2070165"/>
              <a:gd name="connsiteX1883" fmla="*/ 2832497 w 12191999"/>
              <a:gd name="connsiteY1883" fmla="*/ 657277 h 2070165"/>
              <a:gd name="connsiteX1884" fmla="*/ 2435573 w 12191999"/>
              <a:gd name="connsiteY1884" fmla="*/ 657277 h 2070165"/>
              <a:gd name="connsiteX1885" fmla="*/ 2435573 w 12191999"/>
              <a:gd name="connsiteY1885" fmla="*/ 541458 h 2070165"/>
              <a:gd name="connsiteX1886" fmla="*/ 2628593 w 12191999"/>
              <a:gd name="connsiteY1886" fmla="*/ 541458 h 2070165"/>
              <a:gd name="connsiteX1887" fmla="*/ 2608580 w 12191999"/>
              <a:gd name="connsiteY1887" fmla="*/ 535348 h 2070165"/>
              <a:gd name="connsiteX1888" fmla="*/ 2598037 w 12191999"/>
              <a:gd name="connsiteY1888" fmla="*/ 516582 h 2070165"/>
              <a:gd name="connsiteX1889" fmla="*/ 2598037 w 12191999"/>
              <a:gd name="connsiteY1889" fmla="*/ 333312 h 2070165"/>
              <a:gd name="connsiteX1890" fmla="*/ 2634035 w 12191999"/>
              <a:gd name="connsiteY1890" fmla="*/ 306774 h 2070165"/>
              <a:gd name="connsiteX1891" fmla="*/ 8715904 w 12191999"/>
              <a:gd name="connsiteY1891" fmla="*/ 297260 h 2070165"/>
              <a:gd name="connsiteX1892" fmla="*/ 8715904 w 12191999"/>
              <a:gd name="connsiteY1892" fmla="*/ 396914 h 2070165"/>
              <a:gd name="connsiteX1893" fmla="*/ 8774345 w 12191999"/>
              <a:gd name="connsiteY1893" fmla="*/ 396914 h 2070165"/>
              <a:gd name="connsiteX1894" fmla="*/ 8774345 w 12191999"/>
              <a:gd name="connsiteY1894" fmla="*/ 297260 h 2070165"/>
              <a:gd name="connsiteX1895" fmla="*/ 8099108 w 12191999"/>
              <a:gd name="connsiteY1895" fmla="*/ 254150 h 2070165"/>
              <a:gd name="connsiteX1896" fmla="*/ 8138400 w 12191999"/>
              <a:gd name="connsiteY1896" fmla="*/ 254150 h 2070165"/>
              <a:gd name="connsiteX1897" fmla="*/ 8148224 w 12191999"/>
              <a:gd name="connsiteY1897" fmla="*/ 261392 h 2070165"/>
              <a:gd name="connsiteX1898" fmla="*/ 8148224 w 12191999"/>
              <a:gd name="connsiteY1898" fmla="*/ 393686 h 2070165"/>
              <a:gd name="connsiteX1899" fmla="*/ 8138400 w 12191999"/>
              <a:gd name="connsiteY1899" fmla="*/ 400928 h 2070165"/>
              <a:gd name="connsiteX1900" fmla="*/ 8099108 w 12191999"/>
              <a:gd name="connsiteY1900" fmla="*/ 400928 h 2070165"/>
              <a:gd name="connsiteX1901" fmla="*/ 8089284 w 12191999"/>
              <a:gd name="connsiteY1901" fmla="*/ 393686 h 2070165"/>
              <a:gd name="connsiteX1902" fmla="*/ 8089284 w 12191999"/>
              <a:gd name="connsiteY1902" fmla="*/ 261392 h 2070165"/>
              <a:gd name="connsiteX1903" fmla="*/ 8099108 w 12191999"/>
              <a:gd name="connsiteY1903" fmla="*/ 254150 h 2070165"/>
              <a:gd name="connsiteX1904" fmla="*/ 3343175 w 12191999"/>
              <a:gd name="connsiteY1904" fmla="*/ 254150 h 2070165"/>
              <a:gd name="connsiteX1905" fmla="*/ 3387895 w 12191999"/>
              <a:gd name="connsiteY1905" fmla="*/ 254150 h 2070165"/>
              <a:gd name="connsiteX1906" fmla="*/ 3399075 w 12191999"/>
              <a:gd name="connsiteY1906" fmla="*/ 262392 h 2070165"/>
              <a:gd name="connsiteX1907" fmla="*/ 3399075 w 12191999"/>
              <a:gd name="connsiteY1907" fmla="*/ 392686 h 2070165"/>
              <a:gd name="connsiteX1908" fmla="*/ 3387895 w 12191999"/>
              <a:gd name="connsiteY1908" fmla="*/ 400928 h 2070165"/>
              <a:gd name="connsiteX1909" fmla="*/ 3343175 w 12191999"/>
              <a:gd name="connsiteY1909" fmla="*/ 400928 h 2070165"/>
              <a:gd name="connsiteX1910" fmla="*/ 3331994 w 12191999"/>
              <a:gd name="connsiteY1910" fmla="*/ 392686 h 2070165"/>
              <a:gd name="connsiteX1911" fmla="*/ 3331994 w 12191999"/>
              <a:gd name="connsiteY1911" fmla="*/ 262392 h 2070165"/>
              <a:gd name="connsiteX1912" fmla="*/ 3343175 w 12191999"/>
              <a:gd name="connsiteY1912" fmla="*/ 254150 h 2070165"/>
              <a:gd name="connsiteX1913" fmla="*/ 6195795 w 12191999"/>
              <a:gd name="connsiteY1913" fmla="*/ 228341 h 2070165"/>
              <a:gd name="connsiteX1914" fmla="*/ 6195795 w 12191999"/>
              <a:gd name="connsiteY1914" fmla="*/ 327995 h 2070165"/>
              <a:gd name="connsiteX1915" fmla="*/ 6254237 w 12191999"/>
              <a:gd name="connsiteY1915" fmla="*/ 327995 h 2070165"/>
              <a:gd name="connsiteX1916" fmla="*/ 6254237 w 12191999"/>
              <a:gd name="connsiteY1916" fmla="*/ 228341 h 2070165"/>
              <a:gd name="connsiteX1917" fmla="*/ 9338267 w 12191999"/>
              <a:gd name="connsiteY1917" fmla="*/ 227870 h 2070165"/>
              <a:gd name="connsiteX1918" fmla="*/ 9486609 w 12191999"/>
              <a:gd name="connsiteY1918" fmla="*/ 227870 h 2070165"/>
              <a:gd name="connsiteX1919" fmla="*/ 9486609 w 12191999"/>
              <a:gd name="connsiteY1919" fmla="*/ 541458 h 2070165"/>
              <a:gd name="connsiteX1920" fmla="*/ 9552809 w 12191999"/>
              <a:gd name="connsiteY1920" fmla="*/ 541458 h 2070165"/>
              <a:gd name="connsiteX1921" fmla="*/ 9552809 w 12191999"/>
              <a:gd name="connsiteY1921" fmla="*/ 657277 h 2070165"/>
              <a:gd name="connsiteX1922" fmla="*/ 9272066 w 12191999"/>
              <a:gd name="connsiteY1922" fmla="*/ 657277 h 2070165"/>
              <a:gd name="connsiteX1923" fmla="*/ 9272066 w 12191999"/>
              <a:gd name="connsiteY1923" fmla="*/ 541458 h 2070165"/>
              <a:gd name="connsiteX1924" fmla="*/ 9338267 w 12191999"/>
              <a:gd name="connsiteY1924" fmla="*/ 541458 h 2070165"/>
              <a:gd name="connsiteX1925" fmla="*/ 6135400 w 12191999"/>
              <a:gd name="connsiteY1925" fmla="*/ 196853 h 2070165"/>
              <a:gd name="connsiteX1926" fmla="*/ 6317711 w 12191999"/>
              <a:gd name="connsiteY1926" fmla="*/ 196853 h 2070165"/>
              <a:gd name="connsiteX1927" fmla="*/ 6327292 w 12191999"/>
              <a:gd name="connsiteY1927" fmla="*/ 653041 h 2070165"/>
              <a:gd name="connsiteX1928" fmla="*/ 6128803 w 12191999"/>
              <a:gd name="connsiteY1928" fmla="*/ 651532 h 2070165"/>
              <a:gd name="connsiteX1929" fmla="*/ 6135400 w 12191999"/>
              <a:gd name="connsiteY1929" fmla="*/ 196853 h 2070165"/>
              <a:gd name="connsiteX1930" fmla="*/ 8715904 w 12191999"/>
              <a:gd name="connsiteY1930" fmla="*/ 164374 h 2070165"/>
              <a:gd name="connsiteX1931" fmla="*/ 8715904 w 12191999"/>
              <a:gd name="connsiteY1931" fmla="*/ 264028 h 2070165"/>
              <a:gd name="connsiteX1932" fmla="*/ 8774345 w 12191999"/>
              <a:gd name="connsiteY1932" fmla="*/ 264028 h 2070165"/>
              <a:gd name="connsiteX1933" fmla="*/ 8774345 w 12191999"/>
              <a:gd name="connsiteY1933" fmla="*/ 164374 h 2070165"/>
              <a:gd name="connsiteX1934" fmla="*/ 8196686 w 12191999"/>
              <a:gd name="connsiteY1934" fmla="*/ 71436 h 2070165"/>
              <a:gd name="connsiteX1935" fmla="*/ 8227364 w 12191999"/>
              <a:gd name="connsiteY1935" fmla="*/ 71436 h 2070165"/>
              <a:gd name="connsiteX1936" fmla="*/ 8235034 w 12191999"/>
              <a:gd name="connsiteY1936" fmla="*/ 77091 h 2070165"/>
              <a:gd name="connsiteX1937" fmla="*/ 8235034 w 12191999"/>
              <a:gd name="connsiteY1937" fmla="*/ 395272 h 2070165"/>
              <a:gd name="connsiteX1938" fmla="*/ 8227364 w 12191999"/>
              <a:gd name="connsiteY1938" fmla="*/ 400926 h 2070165"/>
              <a:gd name="connsiteX1939" fmla="*/ 8196686 w 12191999"/>
              <a:gd name="connsiteY1939" fmla="*/ 400926 h 2070165"/>
              <a:gd name="connsiteX1940" fmla="*/ 8189016 w 12191999"/>
              <a:gd name="connsiteY1940" fmla="*/ 395272 h 2070165"/>
              <a:gd name="connsiteX1941" fmla="*/ 8189016 w 12191999"/>
              <a:gd name="connsiteY1941" fmla="*/ 77091 h 2070165"/>
              <a:gd name="connsiteX1942" fmla="*/ 8196686 w 12191999"/>
              <a:gd name="connsiteY1942" fmla="*/ 71436 h 2070165"/>
              <a:gd name="connsiteX1943" fmla="*/ 3454229 w 12191999"/>
              <a:gd name="connsiteY1943" fmla="*/ 71436 h 2070165"/>
              <a:gd name="connsiteX1944" fmla="*/ 3489143 w 12191999"/>
              <a:gd name="connsiteY1944" fmla="*/ 71436 h 2070165"/>
              <a:gd name="connsiteX1945" fmla="*/ 3497872 w 12191999"/>
              <a:gd name="connsiteY1945" fmla="*/ 77871 h 2070165"/>
              <a:gd name="connsiteX1946" fmla="*/ 3497872 w 12191999"/>
              <a:gd name="connsiteY1946" fmla="*/ 394491 h 2070165"/>
              <a:gd name="connsiteX1947" fmla="*/ 3489143 w 12191999"/>
              <a:gd name="connsiteY1947" fmla="*/ 400926 h 2070165"/>
              <a:gd name="connsiteX1948" fmla="*/ 3454229 w 12191999"/>
              <a:gd name="connsiteY1948" fmla="*/ 400926 h 2070165"/>
              <a:gd name="connsiteX1949" fmla="*/ 3445501 w 12191999"/>
              <a:gd name="connsiteY1949" fmla="*/ 394491 h 2070165"/>
              <a:gd name="connsiteX1950" fmla="*/ 3445501 w 12191999"/>
              <a:gd name="connsiteY1950" fmla="*/ 77871 h 2070165"/>
              <a:gd name="connsiteX1951" fmla="*/ 3454229 w 12191999"/>
              <a:gd name="connsiteY1951" fmla="*/ 71436 h 2070165"/>
              <a:gd name="connsiteX1952" fmla="*/ 8715904 w 12191999"/>
              <a:gd name="connsiteY1952" fmla="*/ 31489 h 2070165"/>
              <a:gd name="connsiteX1953" fmla="*/ 8715904 w 12191999"/>
              <a:gd name="connsiteY1953" fmla="*/ 131142 h 2070165"/>
              <a:gd name="connsiteX1954" fmla="*/ 8774345 w 12191999"/>
              <a:gd name="connsiteY1954" fmla="*/ 131142 h 2070165"/>
              <a:gd name="connsiteX1955" fmla="*/ 8774345 w 12191999"/>
              <a:gd name="connsiteY1955" fmla="*/ 31489 h 2070165"/>
              <a:gd name="connsiteX1956" fmla="*/ 8655508 w 12191999"/>
              <a:gd name="connsiteY1956" fmla="*/ 0 h 2070165"/>
              <a:gd name="connsiteX1957" fmla="*/ 8837817 w 12191999"/>
              <a:gd name="connsiteY1957" fmla="*/ 0 h 2070165"/>
              <a:gd name="connsiteX1958" fmla="*/ 8847400 w 12191999"/>
              <a:gd name="connsiteY1958" fmla="*/ 456188 h 2070165"/>
              <a:gd name="connsiteX1959" fmla="*/ 8648910 w 12191999"/>
              <a:gd name="connsiteY1959" fmla="*/ 454680 h 2070165"/>
              <a:gd name="connsiteX1960" fmla="*/ 8655508 w 12191999"/>
              <a:gd name="connsiteY1960" fmla="*/ 0 h 20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</a:cxnLst>
            <a:rect l="l" t="t" r="r" b="b"/>
            <a:pathLst>
              <a:path w="12191999" h="2070165">
                <a:moveTo>
                  <a:pt x="8483306" y="2012087"/>
                </a:moveTo>
                <a:cubicBezTo>
                  <a:pt x="8477066" y="2012087"/>
                  <a:pt x="8472009" y="2015844"/>
                  <a:pt x="8472009" y="2020481"/>
                </a:cubicBezTo>
                <a:lnTo>
                  <a:pt x="8472009" y="2054055"/>
                </a:lnTo>
                <a:cubicBezTo>
                  <a:pt x="8472009" y="2058690"/>
                  <a:pt x="8477066" y="2062449"/>
                  <a:pt x="8483306" y="2062449"/>
                </a:cubicBezTo>
                <a:lnTo>
                  <a:pt x="9012984" y="2062449"/>
                </a:lnTo>
                <a:cubicBezTo>
                  <a:pt x="9019224" y="2062449"/>
                  <a:pt x="9024281" y="2058690"/>
                  <a:pt x="9024281" y="2054055"/>
                </a:cubicBezTo>
                <a:lnTo>
                  <a:pt x="9024281" y="2020481"/>
                </a:lnTo>
                <a:cubicBezTo>
                  <a:pt x="9024281" y="2015844"/>
                  <a:pt x="9019224" y="2012087"/>
                  <a:pt x="9012984" y="2012087"/>
                </a:cubicBezTo>
                <a:close/>
                <a:moveTo>
                  <a:pt x="6837698" y="2012087"/>
                </a:moveTo>
                <a:cubicBezTo>
                  <a:pt x="6831459" y="2012087"/>
                  <a:pt x="6826401" y="2015844"/>
                  <a:pt x="6826401" y="2020481"/>
                </a:cubicBezTo>
                <a:lnTo>
                  <a:pt x="6826401" y="2054055"/>
                </a:lnTo>
                <a:cubicBezTo>
                  <a:pt x="6826401" y="2058690"/>
                  <a:pt x="6831459" y="2062449"/>
                  <a:pt x="6837698" y="2062449"/>
                </a:cubicBezTo>
                <a:lnTo>
                  <a:pt x="7367375" y="2062449"/>
                </a:lnTo>
                <a:cubicBezTo>
                  <a:pt x="7373615" y="2062449"/>
                  <a:pt x="7378673" y="2058690"/>
                  <a:pt x="7378673" y="2054055"/>
                </a:cubicBezTo>
                <a:lnTo>
                  <a:pt x="7378673" y="2020481"/>
                </a:lnTo>
                <a:cubicBezTo>
                  <a:pt x="7378673" y="2015844"/>
                  <a:pt x="7373615" y="2012087"/>
                  <a:pt x="7367375" y="2012087"/>
                </a:cubicBezTo>
                <a:close/>
                <a:moveTo>
                  <a:pt x="3824872" y="2012087"/>
                </a:moveTo>
                <a:cubicBezTo>
                  <a:pt x="3818632" y="2012087"/>
                  <a:pt x="3813574" y="2015844"/>
                  <a:pt x="3813574" y="2020481"/>
                </a:cubicBezTo>
                <a:lnTo>
                  <a:pt x="3813574" y="2054055"/>
                </a:lnTo>
                <a:cubicBezTo>
                  <a:pt x="3813574" y="2058690"/>
                  <a:pt x="3818632" y="2062449"/>
                  <a:pt x="3824872" y="2062449"/>
                </a:cubicBezTo>
                <a:lnTo>
                  <a:pt x="4354548" y="2062449"/>
                </a:lnTo>
                <a:cubicBezTo>
                  <a:pt x="4360787" y="2062449"/>
                  <a:pt x="4365844" y="2058690"/>
                  <a:pt x="4365844" y="2054055"/>
                </a:cubicBezTo>
                <a:lnTo>
                  <a:pt x="4365844" y="2020481"/>
                </a:lnTo>
                <a:cubicBezTo>
                  <a:pt x="4365844" y="2015844"/>
                  <a:pt x="4360787" y="2012087"/>
                  <a:pt x="4354548" y="2012087"/>
                </a:cubicBezTo>
                <a:close/>
                <a:moveTo>
                  <a:pt x="7456345" y="2005374"/>
                </a:moveTo>
                <a:cubicBezTo>
                  <a:pt x="7448473" y="2005374"/>
                  <a:pt x="7442092" y="2010115"/>
                  <a:pt x="7442092" y="2015965"/>
                </a:cubicBezTo>
                <a:lnTo>
                  <a:pt x="7442092" y="2058322"/>
                </a:lnTo>
                <a:cubicBezTo>
                  <a:pt x="7442092" y="2064171"/>
                  <a:pt x="7448473" y="2068912"/>
                  <a:pt x="7456345" y="2068912"/>
                </a:cubicBezTo>
                <a:lnTo>
                  <a:pt x="7824762" y="2068912"/>
                </a:lnTo>
                <a:cubicBezTo>
                  <a:pt x="7832633" y="2068912"/>
                  <a:pt x="7839015" y="2064171"/>
                  <a:pt x="7839015" y="2058322"/>
                </a:cubicBezTo>
                <a:lnTo>
                  <a:pt x="7839015" y="2015965"/>
                </a:lnTo>
                <a:cubicBezTo>
                  <a:pt x="7839015" y="2010115"/>
                  <a:pt x="7832633" y="2005374"/>
                  <a:pt x="7824762" y="2005374"/>
                </a:cubicBezTo>
                <a:close/>
                <a:moveTo>
                  <a:pt x="12117009" y="1987528"/>
                </a:moveTo>
                <a:lnTo>
                  <a:pt x="12117009" y="2060362"/>
                </a:lnTo>
                <a:lnTo>
                  <a:pt x="12154265" y="2060362"/>
                </a:lnTo>
                <a:lnTo>
                  <a:pt x="12154265" y="1987528"/>
                </a:lnTo>
                <a:close/>
                <a:moveTo>
                  <a:pt x="12064227" y="1987528"/>
                </a:moveTo>
                <a:lnTo>
                  <a:pt x="12064227" y="2060362"/>
                </a:lnTo>
                <a:lnTo>
                  <a:pt x="12101484" y="2060362"/>
                </a:lnTo>
                <a:lnTo>
                  <a:pt x="12101484" y="1987528"/>
                </a:lnTo>
                <a:close/>
                <a:moveTo>
                  <a:pt x="12011446" y="1987528"/>
                </a:moveTo>
                <a:lnTo>
                  <a:pt x="12011446" y="2060362"/>
                </a:lnTo>
                <a:lnTo>
                  <a:pt x="12048702" y="2060362"/>
                </a:lnTo>
                <a:lnTo>
                  <a:pt x="12048702" y="1987528"/>
                </a:lnTo>
                <a:close/>
                <a:moveTo>
                  <a:pt x="11958667" y="1987528"/>
                </a:moveTo>
                <a:lnTo>
                  <a:pt x="11958667" y="2060362"/>
                </a:lnTo>
                <a:lnTo>
                  <a:pt x="11995923" y="2060362"/>
                </a:lnTo>
                <a:lnTo>
                  <a:pt x="11995923" y="1987528"/>
                </a:lnTo>
                <a:close/>
                <a:moveTo>
                  <a:pt x="11905885" y="1987528"/>
                </a:moveTo>
                <a:lnTo>
                  <a:pt x="11905885" y="2060362"/>
                </a:lnTo>
                <a:lnTo>
                  <a:pt x="11943142" y="2060362"/>
                </a:lnTo>
                <a:lnTo>
                  <a:pt x="11943142" y="1987528"/>
                </a:lnTo>
                <a:close/>
                <a:moveTo>
                  <a:pt x="6702656" y="1987528"/>
                </a:moveTo>
                <a:lnTo>
                  <a:pt x="6702656" y="2060362"/>
                </a:lnTo>
                <a:lnTo>
                  <a:pt x="6739886" y="2060362"/>
                </a:lnTo>
                <a:lnTo>
                  <a:pt x="6739886" y="1987528"/>
                </a:lnTo>
                <a:close/>
                <a:moveTo>
                  <a:pt x="6649915" y="1987528"/>
                </a:moveTo>
                <a:lnTo>
                  <a:pt x="6649915" y="2060362"/>
                </a:lnTo>
                <a:lnTo>
                  <a:pt x="6687144" y="2060362"/>
                </a:lnTo>
                <a:lnTo>
                  <a:pt x="6687144" y="1987528"/>
                </a:lnTo>
                <a:close/>
                <a:moveTo>
                  <a:pt x="6597173" y="1987528"/>
                </a:moveTo>
                <a:lnTo>
                  <a:pt x="6597173" y="2060362"/>
                </a:lnTo>
                <a:lnTo>
                  <a:pt x="6634402" y="2060362"/>
                </a:lnTo>
                <a:lnTo>
                  <a:pt x="6634402" y="1987528"/>
                </a:lnTo>
                <a:close/>
                <a:moveTo>
                  <a:pt x="6544431" y="1987528"/>
                </a:moveTo>
                <a:lnTo>
                  <a:pt x="6544431" y="2060362"/>
                </a:lnTo>
                <a:lnTo>
                  <a:pt x="6581659" y="2060362"/>
                </a:lnTo>
                <a:lnTo>
                  <a:pt x="6581659" y="1987528"/>
                </a:lnTo>
                <a:close/>
                <a:moveTo>
                  <a:pt x="6491689" y="1987528"/>
                </a:moveTo>
                <a:lnTo>
                  <a:pt x="6491689" y="2060362"/>
                </a:lnTo>
                <a:lnTo>
                  <a:pt x="6528917" y="2060362"/>
                </a:lnTo>
                <a:lnTo>
                  <a:pt x="6528917" y="1987528"/>
                </a:lnTo>
                <a:close/>
                <a:moveTo>
                  <a:pt x="5906817" y="1987528"/>
                </a:moveTo>
                <a:lnTo>
                  <a:pt x="5906817" y="2060362"/>
                </a:lnTo>
                <a:lnTo>
                  <a:pt x="5944045" y="2060362"/>
                </a:lnTo>
                <a:lnTo>
                  <a:pt x="5944045" y="1987528"/>
                </a:lnTo>
                <a:close/>
                <a:moveTo>
                  <a:pt x="5854075" y="1987528"/>
                </a:moveTo>
                <a:lnTo>
                  <a:pt x="5854075" y="2060362"/>
                </a:lnTo>
                <a:lnTo>
                  <a:pt x="5891303" y="2060362"/>
                </a:lnTo>
                <a:lnTo>
                  <a:pt x="5891303" y="1987528"/>
                </a:lnTo>
                <a:close/>
                <a:moveTo>
                  <a:pt x="5801332" y="1987528"/>
                </a:moveTo>
                <a:lnTo>
                  <a:pt x="5801332" y="2060362"/>
                </a:lnTo>
                <a:lnTo>
                  <a:pt x="5838561" y="2060362"/>
                </a:lnTo>
                <a:lnTo>
                  <a:pt x="5838561" y="1987528"/>
                </a:lnTo>
                <a:close/>
                <a:moveTo>
                  <a:pt x="5748590" y="1987528"/>
                </a:moveTo>
                <a:lnTo>
                  <a:pt x="5748590" y="2060362"/>
                </a:lnTo>
                <a:lnTo>
                  <a:pt x="5785819" y="2060362"/>
                </a:lnTo>
                <a:lnTo>
                  <a:pt x="5785819" y="1987528"/>
                </a:lnTo>
                <a:close/>
                <a:moveTo>
                  <a:pt x="5695848" y="1987528"/>
                </a:moveTo>
                <a:lnTo>
                  <a:pt x="5695848" y="2060362"/>
                </a:lnTo>
                <a:lnTo>
                  <a:pt x="5733078" y="2060362"/>
                </a:lnTo>
                <a:lnTo>
                  <a:pt x="5733078" y="1987528"/>
                </a:lnTo>
                <a:close/>
                <a:moveTo>
                  <a:pt x="4699491" y="1987528"/>
                </a:moveTo>
                <a:lnTo>
                  <a:pt x="4699491" y="2060362"/>
                </a:lnTo>
                <a:lnTo>
                  <a:pt x="4743820" y="2060362"/>
                </a:lnTo>
                <a:lnTo>
                  <a:pt x="4743820" y="1987528"/>
                </a:lnTo>
                <a:close/>
                <a:moveTo>
                  <a:pt x="4636694" y="1987528"/>
                </a:moveTo>
                <a:lnTo>
                  <a:pt x="4636694" y="2060362"/>
                </a:lnTo>
                <a:lnTo>
                  <a:pt x="4681020" y="2060362"/>
                </a:lnTo>
                <a:lnTo>
                  <a:pt x="4681020" y="1987528"/>
                </a:lnTo>
                <a:close/>
                <a:moveTo>
                  <a:pt x="4573897" y="1987528"/>
                </a:moveTo>
                <a:lnTo>
                  <a:pt x="4573897" y="2060362"/>
                </a:lnTo>
                <a:lnTo>
                  <a:pt x="4618223" y="2060362"/>
                </a:lnTo>
                <a:lnTo>
                  <a:pt x="4618223" y="1987528"/>
                </a:lnTo>
                <a:close/>
                <a:moveTo>
                  <a:pt x="4511099" y="1987528"/>
                </a:moveTo>
                <a:lnTo>
                  <a:pt x="4511099" y="2060362"/>
                </a:lnTo>
                <a:lnTo>
                  <a:pt x="4555424" y="2060362"/>
                </a:lnTo>
                <a:lnTo>
                  <a:pt x="4555424" y="1987528"/>
                </a:lnTo>
                <a:close/>
                <a:moveTo>
                  <a:pt x="4448302" y="1987528"/>
                </a:moveTo>
                <a:lnTo>
                  <a:pt x="4448302" y="2060362"/>
                </a:lnTo>
                <a:lnTo>
                  <a:pt x="4492627" y="2060362"/>
                </a:lnTo>
                <a:lnTo>
                  <a:pt x="4492627" y="1987528"/>
                </a:lnTo>
                <a:close/>
                <a:moveTo>
                  <a:pt x="5150487" y="1966428"/>
                </a:moveTo>
                <a:lnTo>
                  <a:pt x="5150487" y="2066081"/>
                </a:lnTo>
                <a:lnTo>
                  <a:pt x="5208929" y="2066081"/>
                </a:lnTo>
                <a:lnTo>
                  <a:pt x="5208929" y="1966428"/>
                </a:lnTo>
                <a:close/>
                <a:moveTo>
                  <a:pt x="5067695" y="1966428"/>
                </a:moveTo>
                <a:lnTo>
                  <a:pt x="5067695" y="2066081"/>
                </a:lnTo>
                <a:lnTo>
                  <a:pt x="5126136" y="2066081"/>
                </a:lnTo>
                <a:lnTo>
                  <a:pt x="5126136" y="1966428"/>
                </a:lnTo>
                <a:close/>
                <a:moveTo>
                  <a:pt x="4984899" y="1966428"/>
                </a:moveTo>
                <a:lnTo>
                  <a:pt x="4984899" y="2066081"/>
                </a:lnTo>
                <a:lnTo>
                  <a:pt x="5043342" y="2066081"/>
                </a:lnTo>
                <a:lnTo>
                  <a:pt x="5043342" y="1966428"/>
                </a:lnTo>
                <a:close/>
                <a:moveTo>
                  <a:pt x="4902107" y="1966428"/>
                </a:moveTo>
                <a:lnTo>
                  <a:pt x="4902107" y="2066081"/>
                </a:lnTo>
                <a:lnTo>
                  <a:pt x="4960549" y="2066081"/>
                </a:lnTo>
                <a:lnTo>
                  <a:pt x="4960549" y="1966428"/>
                </a:lnTo>
                <a:close/>
                <a:moveTo>
                  <a:pt x="4819315" y="1966428"/>
                </a:moveTo>
                <a:lnTo>
                  <a:pt x="4819315" y="2066081"/>
                </a:lnTo>
                <a:lnTo>
                  <a:pt x="4877755" y="2066081"/>
                </a:lnTo>
                <a:lnTo>
                  <a:pt x="4877755" y="1966428"/>
                </a:lnTo>
                <a:close/>
                <a:moveTo>
                  <a:pt x="1564956" y="1947382"/>
                </a:moveTo>
                <a:lnTo>
                  <a:pt x="2117227" y="1947382"/>
                </a:lnTo>
                <a:lnTo>
                  <a:pt x="2117227" y="2070165"/>
                </a:lnTo>
                <a:lnTo>
                  <a:pt x="2026883" y="2070165"/>
                </a:lnTo>
                <a:lnTo>
                  <a:pt x="2033332" y="2068180"/>
                </a:lnTo>
                <a:cubicBezTo>
                  <a:pt x="2044019" y="2060240"/>
                  <a:pt x="2050628" y="2049272"/>
                  <a:pt x="2050628" y="2037156"/>
                </a:cubicBezTo>
                <a:cubicBezTo>
                  <a:pt x="2050628" y="2012924"/>
                  <a:pt x="2024189" y="1993281"/>
                  <a:pt x="1991576" y="1993281"/>
                </a:cubicBezTo>
                <a:cubicBezTo>
                  <a:pt x="1958962" y="1993281"/>
                  <a:pt x="1932523" y="2012924"/>
                  <a:pt x="1932523" y="2037156"/>
                </a:cubicBezTo>
                <a:cubicBezTo>
                  <a:pt x="1932523" y="2049272"/>
                  <a:pt x="1939133" y="2060240"/>
                  <a:pt x="1949820" y="2068180"/>
                </a:cubicBezTo>
                <a:lnTo>
                  <a:pt x="1956269" y="2070165"/>
                </a:lnTo>
                <a:lnTo>
                  <a:pt x="1868601" y="2070165"/>
                </a:lnTo>
                <a:lnTo>
                  <a:pt x="1875051" y="2068180"/>
                </a:lnTo>
                <a:cubicBezTo>
                  <a:pt x="1885737" y="2060240"/>
                  <a:pt x="1892346" y="2049272"/>
                  <a:pt x="1892346" y="2037156"/>
                </a:cubicBezTo>
                <a:cubicBezTo>
                  <a:pt x="1892346" y="2012924"/>
                  <a:pt x="1865908" y="1993281"/>
                  <a:pt x="1833294" y="1993281"/>
                </a:cubicBezTo>
                <a:cubicBezTo>
                  <a:pt x="1800680" y="1993281"/>
                  <a:pt x="1774242" y="2012924"/>
                  <a:pt x="1774242" y="2037156"/>
                </a:cubicBezTo>
                <a:cubicBezTo>
                  <a:pt x="1774242" y="2049272"/>
                  <a:pt x="1780852" y="2060240"/>
                  <a:pt x="1791538" y="2068180"/>
                </a:cubicBezTo>
                <a:lnTo>
                  <a:pt x="1797987" y="2070165"/>
                </a:lnTo>
                <a:lnTo>
                  <a:pt x="1710320" y="2070165"/>
                </a:lnTo>
                <a:lnTo>
                  <a:pt x="1716769" y="2068180"/>
                </a:lnTo>
                <a:cubicBezTo>
                  <a:pt x="1727456" y="2060240"/>
                  <a:pt x="1734065" y="2049272"/>
                  <a:pt x="1734065" y="2037156"/>
                </a:cubicBezTo>
                <a:cubicBezTo>
                  <a:pt x="1734065" y="2012924"/>
                  <a:pt x="1707626" y="1993281"/>
                  <a:pt x="1675013" y="1993281"/>
                </a:cubicBezTo>
                <a:cubicBezTo>
                  <a:pt x="1642399" y="1993281"/>
                  <a:pt x="1615960" y="2012924"/>
                  <a:pt x="1615960" y="2037156"/>
                </a:cubicBezTo>
                <a:cubicBezTo>
                  <a:pt x="1615960" y="2049272"/>
                  <a:pt x="1622570" y="2060240"/>
                  <a:pt x="1633257" y="2068180"/>
                </a:cubicBezTo>
                <a:lnTo>
                  <a:pt x="1639706" y="2070165"/>
                </a:lnTo>
                <a:lnTo>
                  <a:pt x="1564956" y="2070165"/>
                </a:lnTo>
                <a:close/>
                <a:moveTo>
                  <a:pt x="8483306" y="1910593"/>
                </a:moveTo>
                <a:cubicBezTo>
                  <a:pt x="8477066" y="1910593"/>
                  <a:pt x="8472009" y="1914350"/>
                  <a:pt x="8472009" y="1918986"/>
                </a:cubicBezTo>
                <a:lnTo>
                  <a:pt x="8472009" y="1952560"/>
                </a:lnTo>
                <a:cubicBezTo>
                  <a:pt x="8472009" y="1957196"/>
                  <a:pt x="8477066" y="1960954"/>
                  <a:pt x="8483306" y="1960954"/>
                </a:cubicBezTo>
                <a:lnTo>
                  <a:pt x="9012984" y="1960954"/>
                </a:lnTo>
                <a:cubicBezTo>
                  <a:pt x="9019224" y="1960954"/>
                  <a:pt x="9024281" y="1957196"/>
                  <a:pt x="9024281" y="1952560"/>
                </a:cubicBezTo>
                <a:lnTo>
                  <a:pt x="9024281" y="1918986"/>
                </a:lnTo>
                <a:cubicBezTo>
                  <a:pt x="9024281" y="1914350"/>
                  <a:pt x="9019224" y="1910593"/>
                  <a:pt x="9012984" y="1910593"/>
                </a:cubicBezTo>
                <a:close/>
                <a:moveTo>
                  <a:pt x="6837698" y="1910593"/>
                </a:moveTo>
                <a:cubicBezTo>
                  <a:pt x="6831459" y="1910593"/>
                  <a:pt x="6826401" y="1914350"/>
                  <a:pt x="6826401" y="1918986"/>
                </a:cubicBezTo>
                <a:lnTo>
                  <a:pt x="6826401" y="1952560"/>
                </a:lnTo>
                <a:cubicBezTo>
                  <a:pt x="6826401" y="1957196"/>
                  <a:pt x="6831459" y="1960954"/>
                  <a:pt x="6837698" y="1960954"/>
                </a:cubicBezTo>
                <a:lnTo>
                  <a:pt x="7367375" y="1960954"/>
                </a:lnTo>
                <a:cubicBezTo>
                  <a:pt x="7373615" y="1960954"/>
                  <a:pt x="7378673" y="1957196"/>
                  <a:pt x="7378673" y="1952560"/>
                </a:cubicBezTo>
                <a:lnTo>
                  <a:pt x="7378673" y="1918986"/>
                </a:lnTo>
                <a:cubicBezTo>
                  <a:pt x="7378673" y="1914350"/>
                  <a:pt x="7373615" y="1910593"/>
                  <a:pt x="7367375" y="1910593"/>
                </a:cubicBezTo>
                <a:close/>
                <a:moveTo>
                  <a:pt x="3824872" y="1910593"/>
                </a:moveTo>
                <a:cubicBezTo>
                  <a:pt x="3818632" y="1910593"/>
                  <a:pt x="3813574" y="1914350"/>
                  <a:pt x="3813574" y="1918986"/>
                </a:cubicBezTo>
                <a:lnTo>
                  <a:pt x="3813574" y="1952560"/>
                </a:lnTo>
                <a:cubicBezTo>
                  <a:pt x="3813574" y="1957196"/>
                  <a:pt x="3818632" y="1960954"/>
                  <a:pt x="3824872" y="1960954"/>
                </a:cubicBezTo>
                <a:lnTo>
                  <a:pt x="4354548" y="1960954"/>
                </a:lnTo>
                <a:cubicBezTo>
                  <a:pt x="4360787" y="1960954"/>
                  <a:pt x="4365844" y="1957196"/>
                  <a:pt x="4365844" y="1952560"/>
                </a:cubicBezTo>
                <a:lnTo>
                  <a:pt x="4365844" y="1918986"/>
                </a:lnTo>
                <a:cubicBezTo>
                  <a:pt x="4365844" y="1914350"/>
                  <a:pt x="4360787" y="1910593"/>
                  <a:pt x="4354548" y="1910593"/>
                </a:cubicBezTo>
                <a:close/>
                <a:moveTo>
                  <a:pt x="5565925" y="1907512"/>
                </a:moveTo>
                <a:lnTo>
                  <a:pt x="5565925" y="2007165"/>
                </a:lnTo>
                <a:lnTo>
                  <a:pt x="5624365" y="2007165"/>
                </a:lnTo>
                <a:lnTo>
                  <a:pt x="5624365" y="1907512"/>
                </a:lnTo>
                <a:close/>
                <a:moveTo>
                  <a:pt x="5483131" y="1907512"/>
                </a:moveTo>
                <a:lnTo>
                  <a:pt x="5483131" y="2007165"/>
                </a:lnTo>
                <a:lnTo>
                  <a:pt x="5541572" y="2007165"/>
                </a:lnTo>
                <a:lnTo>
                  <a:pt x="5541572" y="1907512"/>
                </a:lnTo>
                <a:close/>
                <a:moveTo>
                  <a:pt x="5400338" y="1907512"/>
                </a:moveTo>
                <a:lnTo>
                  <a:pt x="5400338" y="2007165"/>
                </a:lnTo>
                <a:lnTo>
                  <a:pt x="5458778" y="2007165"/>
                </a:lnTo>
                <a:lnTo>
                  <a:pt x="5458778" y="1907512"/>
                </a:lnTo>
                <a:close/>
                <a:moveTo>
                  <a:pt x="5317545" y="1907512"/>
                </a:moveTo>
                <a:lnTo>
                  <a:pt x="5317545" y="2007165"/>
                </a:lnTo>
                <a:lnTo>
                  <a:pt x="5375987" y="2007165"/>
                </a:lnTo>
                <a:lnTo>
                  <a:pt x="5375987" y="1907512"/>
                </a:lnTo>
                <a:close/>
                <a:moveTo>
                  <a:pt x="5234751" y="1907512"/>
                </a:moveTo>
                <a:lnTo>
                  <a:pt x="5234751" y="2007165"/>
                </a:lnTo>
                <a:lnTo>
                  <a:pt x="5293192" y="2007165"/>
                </a:lnTo>
                <a:lnTo>
                  <a:pt x="5293192" y="1907512"/>
                </a:lnTo>
                <a:close/>
                <a:moveTo>
                  <a:pt x="9805043" y="1907170"/>
                </a:moveTo>
                <a:lnTo>
                  <a:pt x="9805043" y="2030795"/>
                </a:lnTo>
                <a:lnTo>
                  <a:pt x="9890562" y="2030795"/>
                </a:lnTo>
                <a:lnTo>
                  <a:pt x="9890562" y="1907170"/>
                </a:lnTo>
                <a:close/>
                <a:moveTo>
                  <a:pt x="46834" y="1907170"/>
                </a:moveTo>
                <a:lnTo>
                  <a:pt x="46834" y="2030795"/>
                </a:lnTo>
                <a:lnTo>
                  <a:pt x="132354" y="2030795"/>
                </a:lnTo>
                <a:lnTo>
                  <a:pt x="132354" y="1907170"/>
                </a:lnTo>
                <a:close/>
                <a:moveTo>
                  <a:pt x="9444482" y="1901206"/>
                </a:moveTo>
                <a:lnTo>
                  <a:pt x="9444482" y="1993558"/>
                </a:lnTo>
                <a:lnTo>
                  <a:pt x="9643306" y="1993558"/>
                </a:lnTo>
                <a:lnTo>
                  <a:pt x="9643306" y="1901206"/>
                </a:lnTo>
                <a:close/>
                <a:moveTo>
                  <a:pt x="9171376" y="1901206"/>
                </a:moveTo>
                <a:lnTo>
                  <a:pt x="9171376" y="1993558"/>
                </a:lnTo>
                <a:lnTo>
                  <a:pt x="9370200" y="1993558"/>
                </a:lnTo>
                <a:lnTo>
                  <a:pt x="9370200" y="1901206"/>
                </a:lnTo>
                <a:close/>
                <a:moveTo>
                  <a:pt x="2868734" y="1898580"/>
                </a:moveTo>
                <a:cubicBezTo>
                  <a:pt x="2833320" y="1898580"/>
                  <a:pt x="2804611" y="1919910"/>
                  <a:pt x="2804611" y="1946222"/>
                </a:cubicBezTo>
                <a:cubicBezTo>
                  <a:pt x="2804611" y="1972534"/>
                  <a:pt x="2833320" y="1993864"/>
                  <a:pt x="2868734" y="1993864"/>
                </a:cubicBezTo>
                <a:cubicBezTo>
                  <a:pt x="2904147" y="1993864"/>
                  <a:pt x="2932855" y="1972534"/>
                  <a:pt x="2932855" y="1946222"/>
                </a:cubicBezTo>
                <a:cubicBezTo>
                  <a:pt x="2932855" y="1919910"/>
                  <a:pt x="2904147" y="1898580"/>
                  <a:pt x="2868734" y="1898580"/>
                </a:cubicBezTo>
                <a:close/>
                <a:moveTo>
                  <a:pt x="2589672" y="1895650"/>
                </a:moveTo>
                <a:cubicBezTo>
                  <a:pt x="2554258" y="1895650"/>
                  <a:pt x="2525550" y="1916981"/>
                  <a:pt x="2525550" y="1943292"/>
                </a:cubicBezTo>
                <a:cubicBezTo>
                  <a:pt x="2525550" y="1969603"/>
                  <a:pt x="2554258" y="1990933"/>
                  <a:pt x="2589672" y="1990933"/>
                </a:cubicBezTo>
                <a:cubicBezTo>
                  <a:pt x="2625086" y="1990933"/>
                  <a:pt x="2653794" y="1969603"/>
                  <a:pt x="2653794" y="1943292"/>
                </a:cubicBezTo>
                <a:cubicBezTo>
                  <a:pt x="2653794" y="1916981"/>
                  <a:pt x="2625086" y="1895650"/>
                  <a:pt x="2589672" y="1895650"/>
                </a:cubicBezTo>
                <a:close/>
                <a:moveTo>
                  <a:pt x="7456345" y="1877325"/>
                </a:moveTo>
                <a:cubicBezTo>
                  <a:pt x="7448473" y="1877325"/>
                  <a:pt x="7442092" y="1882067"/>
                  <a:pt x="7442092" y="1887915"/>
                </a:cubicBezTo>
                <a:lnTo>
                  <a:pt x="7442092" y="1930273"/>
                </a:lnTo>
                <a:cubicBezTo>
                  <a:pt x="7442092" y="1936122"/>
                  <a:pt x="7448473" y="1940863"/>
                  <a:pt x="7456345" y="1940863"/>
                </a:cubicBezTo>
                <a:lnTo>
                  <a:pt x="7824762" y="1940863"/>
                </a:lnTo>
                <a:cubicBezTo>
                  <a:pt x="7832633" y="1940863"/>
                  <a:pt x="7839015" y="1936122"/>
                  <a:pt x="7839015" y="1930273"/>
                </a:cubicBezTo>
                <a:lnTo>
                  <a:pt x="7839015" y="1887915"/>
                </a:lnTo>
                <a:cubicBezTo>
                  <a:pt x="7839015" y="1882067"/>
                  <a:pt x="7832633" y="1877325"/>
                  <a:pt x="7824762" y="1877325"/>
                </a:cubicBezTo>
                <a:close/>
                <a:moveTo>
                  <a:pt x="12117009" y="1861979"/>
                </a:moveTo>
                <a:lnTo>
                  <a:pt x="12117009" y="1934814"/>
                </a:lnTo>
                <a:lnTo>
                  <a:pt x="12154265" y="1934814"/>
                </a:lnTo>
                <a:lnTo>
                  <a:pt x="12154265" y="1861979"/>
                </a:lnTo>
                <a:close/>
                <a:moveTo>
                  <a:pt x="12064227" y="1861979"/>
                </a:moveTo>
                <a:lnTo>
                  <a:pt x="12064227" y="1934814"/>
                </a:lnTo>
                <a:lnTo>
                  <a:pt x="12101484" y="1934814"/>
                </a:lnTo>
                <a:lnTo>
                  <a:pt x="12101484" y="1861979"/>
                </a:lnTo>
                <a:close/>
                <a:moveTo>
                  <a:pt x="12011446" y="1861979"/>
                </a:moveTo>
                <a:lnTo>
                  <a:pt x="12011446" y="1934814"/>
                </a:lnTo>
                <a:lnTo>
                  <a:pt x="12048702" y="1934814"/>
                </a:lnTo>
                <a:lnTo>
                  <a:pt x="12048702" y="1861979"/>
                </a:lnTo>
                <a:close/>
                <a:moveTo>
                  <a:pt x="11958667" y="1861979"/>
                </a:moveTo>
                <a:lnTo>
                  <a:pt x="11958667" y="1934814"/>
                </a:lnTo>
                <a:lnTo>
                  <a:pt x="11995923" y="1934814"/>
                </a:lnTo>
                <a:lnTo>
                  <a:pt x="11995923" y="1861979"/>
                </a:lnTo>
                <a:close/>
                <a:moveTo>
                  <a:pt x="11905885" y="1861979"/>
                </a:moveTo>
                <a:lnTo>
                  <a:pt x="11905885" y="1934814"/>
                </a:lnTo>
                <a:lnTo>
                  <a:pt x="11943142" y="1934814"/>
                </a:lnTo>
                <a:lnTo>
                  <a:pt x="11943142" y="1861979"/>
                </a:lnTo>
                <a:close/>
                <a:moveTo>
                  <a:pt x="6702656" y="1861979"/>
                </a:moveTo>
                <a:lnTo>
                  <a:pt x="6702656" y="1934814"/>
                </a:lnTo>
                <a:lnTo>
                  <a:pt x="6739886" y="1934814"/>
                </a:lnTo>
                <a:lnTo>
                  <a:pt x="6739886" y="1861979"/>
                </a:lnTo>
                <a:close/>
                <a:moveTo>
                  <a:pt x="6649915" y="1861979"/>
                </a:moveTo>
                <a:lnTo>
                  <a:pt x="6649915" y="1934814"/>
                </a:lnTo>
                <a:lnTo>
                  <a:pt x="6687144" y="1934814"/>
                </a:lnTo>
                <a:lnTo>
                  <a:pt x="6687144" y="1861979"/>
                </a:lnTo>
                <a:close/>
                <a:moveTo>
                  <a:pt x="6597173" y="1861979"/>
                </a:moveTo>
                <a:lnTo>
                  <a:pt x="6597173" y="1934814"/>
                </a:lnTo>
                <a:lnTo>
                  <a:pt x="6634402" y="1934814"/>
                </a:lnTo>
                <a:lnTo>
                  <a:pt x="6634402" y="1861979"/>
                </a:lnTo>
                <a:close/>
                <a:moveTo>
                  <a:pt x="6544431" y="1861979"/>
                </a:moveTo>
                <a:lnTo>
                  <a:pt x="6544431" y="1934814"/>
                </a:lnTo>
                <a:lnTo>
                  <a:pt x="6581659" y="1934814"/>
                </a:lnTo>
                <a:lnTo>
                  <a:pt x="6581659" y="1861979"/>
                </a:lnTo>
                <a:close/>
                <a:moveTo>
                  <a:pt x="6491689" y="1861979"/>
                </a:moveTo>
                <a:lnTo>
                  <a:pt x="6491689" y="1934814"/>
                </a:lnTo>
                <a:lnTo>
                  <a:pt x="6528917" y="1934814"/>
                </a:lnTo>
                <a:lnTo>
                  <a:pt x="6528917" y="1861979"/>
                </a:lnTo>
                <a:close/>
                <a:moveTo>
                  <a:pt x="5906817" y="1861979"/>
                </a:moveTo>
                <a:lnTo>
                  <a:pt x="5906817" y="1934814"/>
                </a:lnTo>
                <a:lnTo>
                  <a:pt x="5944045" y="1934814"/>
                </a:lnTo>
                <a:lnTo>
                  <a:pt x="5944045" y="1861979"/>
                </a:lnTo>
                <a:close/>
                <a:moveTo>
                  <a:pt x="5854075" y="1861979"/>
                </a:moveTo>
                <a:lnTo>
                  <a:pt x="5854075" y="1934814"/>
                </a:lnTo>
                <a:lnTo>
                  <a:pt x="5891303" y="1934814"/>
                </a:lnTo>
                <a:lnTo>
                  <a:pt x="5891303" y="1861979"/>
                </a:lnTo>
                <a:close/>
                <a:moveTo>
                  <a:pt x="5801332" y="1861979"/>
                </a:moveTo>
                <a:lnTo>
                  <a:pt x="5801332" y="1934814"/>
                </a:lnTo>
                <a:lnTo>
                  <a:pt x="5838561" y="1934814"/>
                </a:lnTo>
                <a:lnTo>
                  <a:pt x="5838561" y="1861979"/>
                </a:lnTo>
                <a:close/>
                <a:moveTo>
                  <a:pt x="5748590" y="1861979"/>
                </a:moveTo>
                <a:lnTo>
                  <a:pt x="5748590" y="1934814"/>
                </a:lnTo>
                <a:lnTo>
                  <a:pt x="5785819" y="1934814"/>
                </a:lnTo>
                <a:lnTo>
                  <a:pt x="5785819" y="1861979"/>
                </a:lnTo>
                <a:close/>
                <a:moveTo>
                  <a:pt x="5695848" y="1861979"/>
                </a:moveTo>
                <a:lnTo>
                  <a:pt x="5695848" y="1934814"/>
                </a:lnTo>
                <a:lnTo>
                  <a:pt x="5733078" y="1934814"/>
                </a:lnTo>
                <a:lnTo>
                  <a:pt x="5733078" y="1861979"/>
                </a:lnTo>
                <a:close/>
                <a:moveTo>
                  <a:pt x="4699491" y="1861979"/>
                </a:moveTo>
                <a:lnTo>
                  <a:pt x="4699491" y="1934814"/>
                </a:lnTo>
                <a:lnTo>
                  <a:pt x="4743820" y="1934814"/>
                </a:lnTo>
                <a:lnTo>
                  <a:pt x="4743820" y="1861979"/>
                </a:lnTo>
                <a:close/>
                <a:moveTo>
                  <a:pt x="4636694" y="1861979"/>
                </a:moveTo>
                <a:lnTo>
                  <a:pt x="4636694" y="1934814"/>
                </a:lnTo>
                <a:lnTo>
                  <a:pt x="4681020" y="1934814"/>
                </a:lnTo>
                <a:lnTo>
                  <a:pt x="4681020" y="1861979"/>
                </a:lnTo>
                <a:close/>
                <a:moveTo>
                  <a:pt x="4573897" y="1861979"/>
                </a:moveTo>
                <a:lnTo>
                  <a:pt x="4573897" y="1934814"/>
                </a:lnTo>
                <a:lnTo>
                  <a:pt x="4618223" y="1934814"/>
                </a:lnTo>
                <a:lnTo>
                  <a:pt x="4618223" y="1861979"/>
                </a:lnTo>
                <a:close/>
                <a:moveTo>
                  <a:pt x="4511099" y="1861979"/>
                </a:moveTo>
                <a:lnTo>
                  <a:pt x="4511099" y="1934814"/>
                </a:lnTo>
                <a:lnTo>
                  <a:pt x="4555424" y="1934814"/>
                </a:lnTo>
                <a:lnTo>
                  <a:pt x="4555424" y="1861979"/>
                </a:lnTo>
                <a:close/>
                <a:moveTo>
                  <a:pt x="4448302" y="1861979"/>
                </a:moveTo>
                <a:lnTo>
                  <a:pt x="4448302" y="1934814"/>
                </a:lnTo>
                <a:lnTo>
                  <a:pt x="4492627" y="1934814"/>
                </a:lnTo>
                <a:lnTo>
                  <a:pt x="4492627" y="1861979"/>
                </a:lnTo>
                <a:close/>
                <a:moveTo>
                  <a:pt x="5150487" y="1848597"/>
                </a:moveTo>
                <a:lnTo>
                  <a:pt x="5150487" y="1948250"/>
                </a:lnTo>
                <a:lnTo>
                  <a:pt x="5208929" y="1948250"/>
                </a:lnTo>
                <a:lnTo>
                  <a:pt x="5208929" y="1848597"/>
                </a:lnTo>
                <a:close/>
                <a:moveTo>
                  <a:pt x="5067695" y="1848597"/>
                </a:moveTo>
                <a:lnTo>
                  <a:pt x="5067695" y="1948250"/>
                </a:lnTo>
                <a:lnTo>
                  <a:pt x="5126136" y="1948250"/>
                </a:lnTo>
                <a:lnTo>
                  <a:pt x="5126136" y="1848597"/>
                </a:lnTo>
                <a:close/>
                <a:moveTo>
                  <a:pt x="4984899" y="1848597"/>
                </a:moveTo>
                <a:lnTo>
                  <a:pt x="4984899" y="1948250"/>
                </a:lnTo>
                <a:lnTo>
                  <a:pt x="5043342" y="1948250"/>
                </a:lnTo>
                <a:lnTo>
                  <a:pt x="5043342" y="1848597"/>
                </a:lnTo>
                <a:close/>
                <a:moveTo>
                  <a:pt x="4902107" y="1848597"/>
                </a:moveTo>
                <a:lnTo>
                  <a:pt x="4902107" y="1948250"/>
                </a:lnTo>
                <a:lnTo>
                  <a:pt x="4960549" y="1948250"/>
                </a:lnTo>
                <a:lnTo>
                  <a:pt x="4960549" y="1848597"/>
                </a:lnTo>
                <a:close/>
                <a:moveTo>
                  <a:pt x="4819315" y="1848597"/>
                </a:moveTo>
                <a:lnTo>
                  <a:pt x="4819315" y="1948250"/>
                </a:lnTo>
                <a:lnTo>
                  <a:pt x="4877755" y="1948250"/>
                </a:lnTo>
                <a:lnTo>
                  <a:pt x="4877755" y="1848597"/>
                </a:lnTo>
                <a:close/>
                <a:moveTo>
                  <a:pt x="6351644" y="1841443"/>
                </a:moveTo>
                <a:lnTo>
                  <a:pt x="6351644" y="1941096"/>
                </a:lnTo>
                <a:lnTo>
                  <a:pt x="6410085" y="1941096"/>
                </a:lnTo>
                <a:lnTo>
                  <a:pt x="6410085" y="1841443"/>
                </a:lnTo>
                <a:close/>
                <a:moveTo>
                  <a:pt x="6268849" y="1841443"/>
                </a:moveTo>
                <a:lnTo>
                  <a:pt x="6268849" y="1941096"/>
                </a:lnTo>
                <a:lnTo>
                  <a:pt x="6327291" y="1941096"/>
                </a:lnTo>
                <a:lnTo>
                  <a:pt x="6327291" y="1841443"/>
                </a:lnTo>
                <a:close/>
                <a:moveTo>
                  <a:pt x="6186056" y="1841443"/>
                </a:moveTo>
                <a:lnTo>
                  <a:pt x="6186056" y="1941096"/>
                </a:lnTo>
                <a:lnTo>
                  <a:pt x="6244498" y="1941096"/>
                </a:lnTo>
                <a:lnTo>
                  <a:pt x="6244498" y="1841443"/>
                </a:lnTo>
                <a:close/>
                <a:moveTo>
                  <a:pt x="6103264" y="1841443"/>
                </a:moveTo>
                <a:lnTo>
                  <a:pt x="6103264" y="1941096"/>
                </a:lnTo>
                <a:lnTo>
                  <a:pt x="6161704" y="1941096"/>
                </a:lnTo>
                <a:lnTo>
                  <a:pt x="6161704" y="1841443"/>
                </a:lnTo>
                <a:close/>
                <a:moveTo>
                  <a:pt x="6020469" y="1841443"/>
                </a:moveTo>
                <a:lnTo>
                  <a:pt x="6020469" y="1941096"/>
                </a:lnTo>
                <a:lnTo>
                  <a:pt x="6078911" y="1941096"/>
                </a:lnTo>
                <a:lnTo>
                  <a:pt x="6078911" y="1841443"/>
                </a:lnTo>
                <a:close/>
                <a:moveTo>
                  <a:pt x="8483306" y="1809097"/>
                </a:moveTo>
                <a:cubicBezTo>
                  <a:pt x="8477066" y="1809097"/>
                  <a:pt x="8472009" y="1812855"/>
                  <a:pt x="8472009" y="1817491"/>
                </a:cubicBezTo>
                <a:lnTo>
                  <a:pt x="8472009" y="1851065"/>
                </a:lnTo>
                <a:cubicBezTo>
                  <a:pt x="8472009" y="1855701"/>
                  <a:pt x="8477066" y="1859459"/>
                  <a:pt x="8483306" y="1859459"/>
                </a:cubicBezTo>
                <a:lnTo>
                  <a:pt x="9012984" y="1859459"/>
                </a:lnTo>
                <a:cubicBezTo>
                  <a:pt x="9019224" y="1859459"/>
                  <a:pt x="9024281" y="1855701"/>
                  <a:pt x="9024281" y="1851065"/>
                </a:cubicBezTo>
                <a:lnTo>
                  <a:pt x="9024281" y="1817491"/>
                </a:lnTo>
                <a:cubicBezTo>
                  <a:pt x="9024281" y="1812855"/>
                  <a:pt x="9019224" y="1809097"/>
                  <a:pt x="9012984" y="1809097"/>
                </a:cubicBezTo>
                <a:close/>
                <a:moveTo>
                  <a:pt x="6837698" y="1809097"/>
                </a:moveTo>
                <a:cubicBezTo>
                  <a:pt x="6831459" y="1809097"/>
                  <a:pt x="6826401" y="1812855"/>
                  <a:pt x="6826401" y="1817491"/>
                </a:cubicBezTo>
                <a:lnTo>
                  <a:pt x="6826401" y="1851065"/>
                </a:lnTo>
                <a:cubicBezTo>
                  <a:pt x="6826401" y="1855701"/>
                  <a:pt x="6831459" y="1859459"/>
                  <a:pt x="6837698" y="1859459"/>
                </a:cubicBezTo>
                <a:lnTo>
                  <a:pt x="7367375" y="1859459"/>
                </a:lnTo>
                <a:cubicBezTo>
                  <a:pt x="7373615" y="1859459"/>
                  <a:pt x="7378673" y="1855701"/>
                  <a:pt x="7378673" y="1851065"/>
                </a:cubicBezTo>
                <a:lnTo>
                  <a:pt x="7378673" y="1817491"/>
                </a:lnTo>
                <a:cubicBezTo>
                  <a:pt x="7378673" y="1812855"/>
                  <a:pt x="7373615" y="1809097"/>
                  <a:pt x="7367375" y="1809097"/>
                </a:cubicBezTo>
                <a:close/>
                <a:moveTo>
                  <a:pt x="3824872" y="1809097"/>
                </a:moveTo>
                <a:cubicBezTo>
                  <a:pt x="3818632" y="1809097"/>
                  <a:pt x="3813574" y="1812855"/>
                  <a:pt x="3813574" y="1817491"/>
                </a:cubicBezTo>
                <a:lnTo>
                  <a:pt x="3813574" y="1851065"/>
                </a:lnTo>
                <a:cubicBezTo>
                  <a:pt x="3813574" y="1855701"/>
                  <a:pt x="3818632" y="1859459"/>
                  <a:pt x="3824872" y="1859459"/>
                </a:cubicBezTo>
                <a:lnTo>
                  <a:pt x="4354548" y="1859459"/>
                </a:lnTo>
                <a:cubicBezTo>
                  <a:pt x="4360787" y="1859459"/>
                  <a:pt x="4365844" y="1855701"/>
                  <a:pt x="4365844" y="1851065"/>
                </a:cubicBezTo>
                <a:lnTo>
                  <a:pt x="4365844" y="1817491"/>
                </a:lnTo>
                <a:cubicBezTo>
                  <a:pt x="4365844" y="1812855"/>
                  <a:pt x="4360787" y="1809097"/>
                  <a:pt x="4354548" y="1809097"/>
                </a:cubicBezTo>
                <a:close/>
                <a:moveTo>
                  <a:pt x="5565925" y="1789681"/>
                </a:moveTo>
                <a:lnTo>
                  <a:pt x="5565925" y="1889334"/>
                </a:lnTo>
                <a:lnTo>
                  <a:pt x="5624365" y="1889334"/>
                </a:lnTo>
                <a:lnTo>
                  <a:pt x="5624365" y="1789681"/>
                </a:lnTo>
                <a:close/>
                <a:moveTo>
                  <a:pt x="5483131" y="1789681"/>
                </a:moveTo>
                <a:lnTo>
                  <a:pt x="5483131" y="1889334"/>
                </a:lnTo>
                <a:lnTo>
                  <a:pt x="5541572" y="1889334"/>
                </a:lnTo>
                <a:lnTo>
                  <a:pt x="5541572" y="1789681"/>
                </a:lnTo>
                <a:close/>
                <a:moveTo>
                  <a:pt x="5400338" y="1789681"/>
                </a:moveTo>
                <a:lnTo>
                  <a:pt x="5400338" y="1889334"/>
                </a:lnTo>
                <a:lnTo>
                  <a:pt x="5458778" y="1889334"/>
                </a:lnTo>
                <a:lnTo>
                  <a:pt x="5458778" y="1789681"/>
                </a:lnTo>
                <a:close/>
                <a:moveTo>
                  <a:pt x="5317545" y="1789681"/>
                </a:moveTo>
                <a:lnTo>
                  <a:pt x="5317545" y="1889334"/>
                </a:lnTo>
                <a:lnTo>
                  <a:pt x="5375987" y="1889334"/>
                </a:lnTo>
                <a:lnTo>
                  <a:pt x="5375987" y="1789681"/>
                </a:lnTo>
                <a:close/>
                <a:moveTo>
                  <a:pt x="5234751" y="1789681"/>
                </a:moveTo>
                <a:lnTo>
                  <a:pt x="5234751" y="1889334"/>
                </a:lnTo>
                <a:lnTo>
                  <a:pt x="5293192" y="1889334"/>
                </a:lnTo>
                <a:lnTo>
                  <a:pt x="5293192" y="1789681"/>
                </a:lnTo>
                <a:close/>
                <a:moveTo>
                  <a:pt x="9284775" y="1773678"/>
                </a:moveTo>
                <a:lnTo>
                  <a:pt x="9284775" y="1834453"/>
                </a:lnTo>
                <a:lnTo>
                  <a:pt x="9688442" y="1834453"/>
                </a:lnTo>
                <a:lnTo>
                  <a:pt x="9688442" y="1773678"/>
                </a:lnTo>
                <a:close/>
                <a:moveTo>
                  <a:pt x="9100450" y="1773678"/>
                </a:moveTo>
                <a:lnTo>
                  <a:pt x="9100450" y="1834453"/>
                </a:lnTo>
                <a:lnTo>
                  <a:pt x="9240798" y="1834453"/>
                </a:lnTo>
                <a:lnTo>
                  <a:pt x="9240798" y="1773678"/>
                </a:lnTo>
                <a:close/>
                <a:moveTo>
                  <a:pt x="2453541" y="1773678"/>
                </a:moveTo>
                <a:lnTo>
                  <a:pt x="2453541" y="1834453"/>
                </a:lnTo>
                <a:lnTo>
                  <a:pt x="3024257" y="1834453"/>
                </a:lnTo>
                <a:lnTo>
                  <a:pt x="3024257" y="1773678"/>
                </a:lnTo>
                <a:close/>
                <a:moveTo>
                  <a:pt x="2192935" y="1773678"/>
                </a:moveTo>
                <a:lnTo>
                  <a:pt x="2192935" y="1834453"/>
                </a:lnTo>
                <a:lnTo>
                  <a:pt x="2391362" y="1834453"/>
                </a:lnTo>
                <a:lnTo>
                  <a:pt x="2391362" y="1773678"/>
                </a:lnTo>
                <a:close/>
                <a:moveTo>
                  <a:pt x="7456345" y="1749276"/>
                </a:moveTo>
                <a:cubicBezTo>
                  <a:pt x="7448473" y="1749276"/>
                  <a:pt x="7442092" y="1754017"/>
                  <a:pt x="7442092" y="1759866"/>
                </a:cubicBezTo>
                <a:lnTo>
                  <a:pt x="7442092" y="1802223"/>
                </a:lnTo>
                <a:cubicBezTo>
                  <a:pt x="7442092" y="1808072"/>
                  <a:pt x="7448473" y="1812813"/>
                  <a:pt x="7456345" y="1812813"/>
                </a:cubicBezTo>
                <a:lnTo>
                  <a:pt x="7824762" y="1812813"/>
                </a:lnTo>
                <a:cubicBezTo>
                  <a:pt x="7832633" y="1812813"/>
                  <a:pt x="7839015" y="1808072"/>
                  <a:pt x="7839015" y="1802223"/>
                </a:cubicBezTo>
                <a:lnTo>
                  <a:pt x="7839015" y="1759866"/>
                </a:lnTo>
                <a:cubicBezTo>
                  <a:pt x="7839015" y="1754017"/>
                  <a:pt x="7832633" y="1749276"/>
                  <a:pt x="7824762" y="1749276"/>
                </a:cubicBezTo>
                <a:close/>
                <a:moveTo>
                  <a:pt x="1564955" y="1744249"/>
                </a:moveTo>
                <a:lnTo>
                  <a:pt x="2117227" y="1744249"/>
                </a:lnTo>
                <a:lnTo>
                  <a:pt x="2117227" y="1917763"/>
                </a:lnTo>
                <a:lnTo>
                  <a:pt x="1564955" y="1917763"/>
                </a:lnTo>
                <a:close/>
                <a:moveTo>
                  <a:pt x="12117009" y="1736430"/>
                </a:moveTo>
                <a:lnTo>
                  <a:pt x="12117009" y="1809264"/>
                </a:lnTo>
                <a:lnTo>
                  <a:pt x="12154265" y="1809264"/>
                </a:lnTo>
                <a:lnTo>
                  <a:pt x="12154265" y="1736430"/>
                </a:lnTo>
                <a:close/>
                <a:moveTo>
                  <a:pt x="12064227" y="1736430"/>
                </a:moveTo>
                <a:lnTo>
                  <a:pt x="12064227" y="1809264"/>
                </a:lnTo>
                <a:lnTo>
                  <a:pt x="12101484" y="1809264"/>
                </a:lnTo>
                <a:lnTo>
                  <a:pt x="12101484" y="1736430"/>
                </a:lnTo>
                <a:close/>
                <a:moveTo>
                  <a:pt x="12011446" y="1736430"/>
                </a:moveTo>
                <a:lnTo>
                  <a:pt x="12011446" y="1809264"/>
                </a:lnTo>
                <a:lnTo>
                  <a:pt x="12048702" y="1809264"/>
                </a:lnTo>
                <a:lnTo>
                  <a:pt x="12048702" y="1736430"/>
                </a:lnTo>
                <a:close/>
                <a:moveTo>
                  <a:pt x="11958667" y="1736430"/>
                </a:moveTo>
                <a:lnTo>
                  <a:pt x="11958667" y="1809264"/>
                </a:lnTo>
                <a:lnTo>
                  <a:pt x="11995923" y="1809264"/>
                </a:lnTo>
                <a:lnTo>
                  <a:pt x="11995923" y="1736430"/>
                </a:lnTo>
                <a:close/>
                <a:moveTo>
                  <a:pt x="11905885" y="1736430"/>
                </a:moveTo>
                <a:lnTo>
                  <a:pt x="11905885" y="1809264"/>
                </a:lnTo>
                <a:lnTo>
                  <a:pt x="11943142" y="1809264"/>
                </a:lnTo>
                <a:lnTo>
                  <a:pt x="11943142" y="1736430"/>
                </a:lnTo>
                <a:close/>
                <a:moveTo>
                  <a:pt x="6702656" y="1736430"/>
                </a:moveTo>
                <a:lnTo>
                  <a:pt x="6702656" y="1809264"/>
                </a:lnTo>
                <a:lnTo>
                  <a:pt x="6739886" y="1809264"/>
                </a:lnTo>
                <a:lnTo>
                  <a:pt x="6739886" y="1736430"/>
                </a:lnTo>
                <a:close/>
                <a:moveTo>
                  <a:pt x="6649915" y="1736430"/>
                </a:moveTo>
                <a:lnTo>
                  <a:pt x="6649915" y="1809264"/>
                </a:lnTo>
                <a:lnTo>
                  <a:pt x="6687144" y="1809264"/>
                </a:lnTo>
                <a:lnTo>
                  <a:pt x="6687144" y="1736430"/>
                </a:lnTo>
                <a:close/>
                <a:moveTo>
                  <a:pt x="6597173" y="1736430"/>
                </a:moveTo>
                <a:lnTo>
                  <a:pt x="6597173" y="1809264"/>
                </a:lnTo>
                <a:lnTo>
                  <a:pt x="6634402" y="1809264"/>
                </a:lnTo>
                <a:lnTo>
                  <a:pt x="6634402" y="1736430"/>
                </a:lnTo>
                <a:close/>
                <a:moveTo>
                  <a:pt x="6544431" y="1736430"/>
                </a:moveTo>
                <a:lnTo>
                  <a:pt x="6544431" y="1809264"/>
                </a:lnTo>
                <a:lnTo>
                  <a:pt x="6581659" y="1809264"/>
                </a:lnTo>
                <a:lnTo>
                  <a:pt x="6581659" y="1736430"/>
                </a:lnTo>
                <a:close/>
                <a:moveTo>
                  <a:pt x="6491689" y="1736430"/>
                </a:moveTo>
                <a:lnTo>
                  <a:pt x="6491689" y="1809264"/>
                </a:lnTo>
                <a:lnTo>
                  <a:pt x="6528917" y="1809264"/>
                </a:lnTo>
                <a:lnTo>
                  <a:pt x="6528917" y="1736430"/>
                </a:lnTo>
                <a:close/>
                <a:moveTo>
                  <a:pt x="5906817" y="1736430"/>
                </a:moveTo>
                <a:lnTo>
                  <a:pt x="5906817" y="1809264"/>
                </a:lnTo>
                <a:lnTo>
                  <a:pt x="5944045" y="1809264"/>
                </a:lnTo>
                <a:lnTo>
                  <a:pt x="5944045" y="1736430"/>
                </a:lnTo>
                <a:close/>
                <a:moveTo>
                  <a:pt x="5854075" y="1736430"/>
                </a:moveTo>
                <a:lnTo>
                  <a:pt x="5854075" y="1809264"/>
                </a:lnTo>
                <a:lnTo>
                  <a:pt x="5891303" y="1809264"/>
                </a:lnTo>
                <a:lnTo>
                  <a:pt x="5891303" y="1736430"/>
                </a:lnTo>
                <a:close/>
                <a:moveTo>
                  <a:pt x="5801332" y="1736430"/>
                </a:moveTo>
                <a:lnTo>
                  <a:pt x="5801332" y="1809264"/>
                </a:lnTo>
                <a:lnTo>
                  <a:pt x="5838561" y="1809264"/>
                </a:lnTo>
                <a:lnTo>
                  <a:pt x="5838561" y="1736430"/>
                </a:lnTo>
                <a:close/>
                <a:moveTo>
                  <a:pt x="5748590" y="1736430"/>
                </a:moveTo>
                <a:lnTo>
                  <a:pt x="5748590" y="1809264"/>
                </a:lnTo>
                <a:lnTo>
                  <a:pt x="5785819" y="1809264"/>
                </a:lnTo>
                <a:lnTo>
                  <a:pt x="5785819" y="1736430"/>
                </a:lnTo>
                <a:close/>
                <a:moveTo>
                  <a:pt x="5695848" y="1736430"/>
                </a:moveTo>
                <a:lnTo>
                  <a:pt x="5695848" y="1809264"/>
                </a:lnTo>
                <a:lnTo>
                  <a:pt x="5733078" y="1809264"/>
                </a:lnTo>
                <a:lnTo>
                  <a:pt x="5733078" y="1736430"/>
                </a:lnTo>
                <a:close/>
                <a:moveTo>
                  <a:pt x="4699491" y="1736430"/>
                </a:moveTo>
                <a:lnTo>
                  <a:pt x="4699491" y="1809264"/>
                </a:lnTo>
                <a:lnTo>
                  <a:pt x="4743820" y="1809264"/>
                </a:lnTo>
                <a:lnTo>
                  <a:pt x="4743820" y="1736430"/>
                </a:lnTo>
                <a:close/>
                <a:moveTo>
                  <a:pt x="4636694" y="1736430"/>
                </a:moveTo>
                <a:lnTo>
                  <a:pt x="4636694" y="1809264"/>
                </a:lnTo>
                <a:lnTo>
                  <a:pt x="4681020" y="1809264"/>
                </a:lnTo>
                <a:lnTo>
                  <a:pt x="4681020" y="1736430"/>
                </a:lnTo>
                <a:close/>
                <a:moveTo>
                  <a:pt x="4573897" y="1736430"/>
                </a:moveTo>
                <a:lnTo>
                  <a:pt x="4573897" y="1809264"/>
                </a:lnTo>
                <a:lnTo>
                  <a:pt x="4618223" y="1809264"/>
                </a:lnTo>
                <a:lnTo>
                  <a:pt x="4618223" y="1736430"/>
                </a:lnTo>
                <a:close/>
                <a:moveTo>
                  <a:pt x="4511099" y="1736430"/>
                </a:moveTo>
                <a:lnTo>
                  <a:pt x="4511099" y="1809264"/>
                </a:lnTo>
                <a:lnTo>
                  <a:pt x="4555424" y="1809264"/>
                </a:lnTo>
                <a:lnTo>
                  <a:pt x="4555424" y="1736430"/>
                </a:lnTo>
                <a:close/>
                <a:moveTo>
                  <a:pt x="4448302" y="1736430"/>
                </a:moveTo>
                <a:lnTo>
                  <a:pt x="4448302" y="1809264"/>
                </a:lnTo>
                <a:lnTo>
                  <a:pt x="4492627" y="1809264"/>
                </a:lnTo>
                <a:lnTo>
                  <a:pt x="4492627" y="1736430"/>
                </a:lnTo>
                <a:close/>
                <a:moveTo>
                  <a:pt x="5150487" y="1730766"/>
                </a:moveTo>
                <a:lnTo>
                  <a:pt x="5150487" y="1830419"/>
                </a:lnTo>
                <a:lnTo>
                  <a:pt x="5208929" y="1830419"/>
                </a:lnTo>
                <a:lnTo>
                  <a:pt x="5208929" y="1730766"/>
                </a:lnTo>
                <a:close/>
                <a:moveTo>
                  <a:pt x="5067695" y="1730766"/>
                </a:moveTo>
                <a:lnTo>
                  <a:pt x="5067695" y="1830419"/>
                </a:lnTo>
                <a:lnTo>
                  <a:pt x="5126136" y="1830419"/>
                </a:lnTo>
                <a:lnTo>
                  <a:pt x="5126136" y="1730766"/>
                </a:lnTo>
                <a:close/>
                <a:moveTo>
                  <a:pt x="4984899" y="1730766"/>
                </a:moveTo>
                <a:lnTo>
                  <a:pt x="4984899" y="1830419"/>
                </a:lnTo>
                <a:lnTo>
                  <a:pt x="5043342" y="1830419"/>
                </a:lnTo>
                <a:lnTo>
                  <a:pt x="5043342" y="1730766"/>
                </a:lnTo>
                <a:close/>
                <a:moveTo>
                  <a:pt x="4902107" y="1730766"/>
                </a:moveTo>
                <a:lnTo>
                  <a:pt x="4902107" y="1830419"/>
                </a:lnTo>
                <a:lnTo>
                  <a:pt x="4960549" y="1830419"/>
                </a:lnTo>
                <a:lnTo>
                  <a:pt x="4960549" y="1730766"/>
                </a:lnTo>
                <a:close/>
                <a:moveTo>
                  <a:pt x="4819315" y="1730766"/>
                </a:moveTo>
                <a:lnTo>
                  <a:pt x="4819315" y="1830419"/>
                </a:lnTo>
                <a:lnTo>
                  <a:pt x="4877755" y="1830419"/>
                </a:lnTo>
                <a:lnTo>
                  <a:pt x="4877755" y="1730766"/>
                </a:lnTo>
                <a:close/>
                <a:moveTo>
                  <a:pt x="6351644" y="1709421"/>
                </a:moveTo>
                <a:lnTo>
                  <a:pt x="6351644" y="1809074"/>
                </a:lnTo>
                <a:lnTo>
                  <a:pt x="6410085" y="1809074"/>
                </a:lnTo>
                <a:lnTo>
                  <a:pt x="6410085" y="1709421"/>
                </a:lnTo>
                <a:close/>
                <a:moveTo>
                  <a:pt x="6268849" y="1709421"/>
                </a:moveTo>
                <a:lnTo>
                  <a:pt x="6268849" y="1809074"/>
                </a:lnTo>
                <a:lnTo>
                  <a:pt x="6327291" y="1809074"/>
                </a:lnTo>
                <a:lnTo>
                  <a:pt x="6327291" y="1709421"/>
                </a:lnTo>
                <a:close/>
                <a:moveTo>
                  <a:pt x="6186056" y="1709421"/>
                </a:moveTo>
                <a:lnTo>
                  <a:pt x="6186056" y="1809074"/>
                </a:lnTo>
                <a:lnTo>
                  <a:pt x="6244498" y="1809074"/>
                </a:lnTo>
                <a:lnTo>
                  <a:pt x="6244498" y="1709421"/>
                </a:lnTo>
                <a:close/>
                <a:moveTo>
                  <a:pt x="6103264" y="1709421"/>
                </a:moveTo>
                <a:lnTo>
                  <a:pt x="6103264" y="1809074"/>
                </a:lnTo>
                <a:lnTo>
                  <a:pt x="6161704" y="1809074"/>
                </a:lnTo>
                <a:lnTo>
                  <a:pt x="6161704" y="1709421"/>
                </a:lnTo>
                <a:close/>
                <a:moveTo>
                  <a:pt x="6020469" y="1709421"/>
                </a:moveTo>
                <a:lnTo>
                  <a:pt x="6020469" y="1809074"/>
                </a:lnTo>
                <a:lnTo>
                  <a:pt x="6078911" y="1809074"/>
                </a:lnTo>
                <a:lnTo>
                  <a:pt x="6078911" y="1709421"/>
                </a:lnTo>
                <a:close/>
                <a:moveTo>
                  <a:pt x="8483306" y="1707602"/>
                </a:moveTo>
                <a:cubicBezTo>
                  <a:pt x="8477066" y="1707602"/>
                  <a:pt x="8472009" y="1711359"/>
                  <a:pt x="8472009" y="1715996"/>
                </a:cubicBezTo>
                <a:lnTo>
                  <a:pt x="8472009" y="1749570"/>
                </a:lnTo>
                <a:cubicBezTo>
                  <a:pt x="8472009" y="1754206"/>
                  <a:pt x="8477066" y="1757964"/>
                  <a:pt x="8483306" y="1757964"/>
                </a:cubicBezTo>
                <a:lnTo>
                  <a:pt x="9012984" y="1757964"/>
                </a:lnTo>
                <a:cubicBezTo>
                  <a:pt x="9019224" y="1757964"/>
                  <a:pt x="9024281" y="1754206"/>
                  <a:pt x="9024281" y="1749570"/>
                </a:cubicBezTo>
                <a:lnTo>
                  <a:pt x="9024281" y="1715996"/>
                </a:lnTo>
                <a:cubicBezTo>
                  <a:pt x="9024281" y="1711359"/>
                  <a:pt x="9019224" y="1707602"/>
                  <a:pt x="9012984" y="1707602"/>
                </a:cubicBezTo>
                <a:close/>
                <a:moveTo>
                  <a:pt x="6837698" y="1707602"/>
                </a:moveTo>
                <a:cubicBezTo>
                  <a:pt x="6831459" y="1707602"/>
                  <a:pt x="6826401" y="1711359"/>
                  <a:pt x="6826401" y="1715996"/>
                </a:cubicBezTo>
                <a:lnTo>
                  <a:pt x="6826401" y="1749570"/>
                </a:lnTo>
                <a:cubicBezTo>
                  <a:pt x="6826401" y="1754206"/>
                  <a:pt x="6831459" y="1757964"/>
                  <a:pt x="6837698" y="1757964"/>
                </a:cubicBezTo>
                <a:lnTo>
                  <a:pt x="7367375" y="1757964"/>
                </a:lnTo>
                <a:cubicBezTo>
                  <a:pt x="7373615" y="1757964"/>
                  <a:pt x="7378673" y="1754206"/>
                  <a:pt x="7378673" y="1749570"/>
                </a:cubicBezTo>
                <a:lnTo>
                  <a:pt x="7378673" y="1715996"/>
                </a:lnTo>
                <a:cubicBezTo>
                  <a:pt x="7378673" y="1711359"/>
                  <a:pt x="7373615" y="1707602"/>
                  <a:pt x="7367375" y="1707602"/>
                </a:cubicBezTo>
                <a:close/>
                <a:moveTo>
                  <a:pt x="3824872" y="1707602"/>
                </a:moveTo>
                <a:cubicBezTo>
                  <a:pt x="3818632" y="1707602"/>
                  <a:pt x="3813574" y="1711359"/>
                  <a:pt x="3813574" y="1715996"/>
                </a:cubicBezTo>
                <a:lnTo>
                  <a:pt x="3813574" y="1749570"/>
                </a:lnTo>
                <a:cubicBezTo>
                  <a:pt x="3813574" y="1754206"/>
                  <a:pt x="3818632" y="1757964"/>
                  <a:pt x="3824872" y="1757964"/>
                </a:cubicBezTo>
                <a:lnTo>
                  <a:pt x="4354548" y="1757964"/>
                </a:lnTo>
                <a:cubicBezTo>
                  <a:pt x="4360787" y="1757964"/>
                  <a:pt x="4365844" y="1754206"/>
                  <a:pt x="4365844" y="1749570"/>
                </a:cubicBezTo>
                <a:lnTo>
                  <a:pt x="4365844" y="1715996"/>
                </a:lnTo>
                <a:cubicBezTo>
                  <a:pt x="4365844" y="1711359"/>
                  <a:pt x="4360787" y="1707602"/>
                  <a:pt x="4354548" y="1707602"/>
                </a:cubicBezTo>
                <a:close/>
                <a:moveTo>
                  <a:pt x="5565925" y="1671850"/>
                </a:moveTo>
                <a:lnTo>
                  <a:pt x="5565925" y="1771503"/>
                </a:lnTo>
                <a:lnTo>
                  <a:pt x="5624365" y="1771503"/>
                </a:lnTo>
                <a:lnTo>
                  <a:pt x="5624365" y="1671850"/>
                </a:lnTo>
                <a:close/>
                <a:moveTo>
                  <a:pt x="5483131" y="1671850"/>
                </a:moveTo>
                <a:lnTo>
                  <a:pt x="5483131" y="1771503"/>
                </a:lnTo>
                <a:lnTo>
                  <a:pt x="5541572" y="1771503"/>
                </a:lnTo>
                <a:lnTo>
                  <a:pt x="5541572" y="1671850"/>
                </a:lnTo>
                <a:close/>
                <a:moveTo>
                  <a:pt x="5400338" y="1671850"/>
                </a:moveTo>
                <a:lnTo>
                  <a:pt x="5400338" y="1771503"/>
                </a:lnTo>
                <a:lnTo>
                  <a:pt x="5458778" y="1771503"/>
                </a:lnTo>
                <a:lnTo>
                  <a:pt x="5458778" y="1671850"/>
                </a:lnTo>
                <a:close/>
                <a:moveTo>
                  <a:pt x="5317545" y="1671850"/>
                </a:moveTo>
                <a:lnTo>
                  <a:pt x="5317545" y="1771503"/>
                </a:lnTo>
                <a:lnTo>
                  <a:pt x="5375987" y="1771503"/>
                </a:lnTo>
                <a:lnTo>
                  <a:pt x="5375987" y="1671850"/>
                </a:lnTo>
                <a:close/>
                <a:moveTo>
                  <a:pt x="5234751" y="1671850"/>
                </a:moveTo>
                <a:lnTo>
                  <a:pt x="5234751" y="1771503"/>
                </a:lnTo>
                <a:lnTo>
                  <a:pt x="5293192" y="1771503"/>
                </a:lnTo>
                <a:lnTo>
                  <a:pt x="5293192" y="1671850"/>
                </a:lnTo>
                <a:close/>
                <a:moveTo>
                  <a:pt x="9284775" y="1670442"/>
                </a:moveTo>
                <a:lnTo>
                  <a:pt x="9284775" y="1731218"/>
                </a:lnTo>
                <a:lnTo>
                  <a:pt x="9688441" y="1731218"/>
                </a:lnTo>
                <a:lnTo>
                  <a:pt x="9688441" y="1670442"/>
                </a:lnTo>
                <a:close/>
                <a:moveTo>
                  <a:pt x="9100450" y="1670442"/>
                </a:moveTo>
                <a:lnTo>
                  <a:pt x="9100450" y="1731218"/>
                </a:lnTo>
                <a:lnTo>
                  <a:pt x="9240798" y="1731218"/>
                </a:lnTo>
                <a:lnTo>
                  <a:pt x="9240798" y="1670442"/>
                </a:lnTo>
                <a:close/>
                <a:moveTo>
                  <a:pt x="2453541" y="1670442"/>
                </a:moveTo>
                <a:lnTo>
                  <a:pt x="2453541" y="1731218"/>
                </a:lnTo>
                <a:lnTo>
                  <a:pt x="3024257" y="1731218"/>
                </a:lnTo>
                <a:lnTo>
                  <a:pt x="3024257" y="1670442"/>
                </a:lnTo>
                <a:close/>
                <a:moveTo>
                  <a:pt x="2192935" y="1670442"/>
                </a:moveTo>
                <a:lnTo>
                  <a:pt x="2192935" y="1731218"/>
                </a:lnTo>
                <a:lnTo>
                  <a:pt x="2391362" y="1731218"/>
                </a:lnTo>
                <a:lnTo>
                  <a:pt x="2391362" y="1670442"/>
                </a:lnTo>
                <a:close/>
                <a:moveTo>
                  <a:pt x="11142869" y="1653989"/>
                </a:moveTo>
                <a:lnTo>
                  <a:pt x="11142869" y="1777614"/>
                </a:lnTo>
                <a:lnTo>
                  <a:pt x="11228389" y="1777614"/>
                </a:lnTo>
                <a:lnTo>
                  <a:pt x="11228389" y="1653989"/>
                </a:lnTo>
                <a:close/>
                <a:moveTo>
                  <a:pt x="11001633" y="1653989"/>
                </a:moveTo>
                <a:lnTo>
                  <a:pt x="11001633" y="1777614"/>
                </a:lnTo>
                <a:lnTo>
                  <a:pt x="11087153" y="1777614"/>
                </a:lnTo>
                <a:lnTo>
                  <a:pt x="11087153" y="1653989"/>
                </a:lnTo>
                <a:close/>
                <a:moveTo>
                  <a:pt x="10860302" y="1653989"/>
                </a:moveTo>
                <a:lnTo>
                  <a:pt x="10860302" y="1777614"/>
                </a:lnTo>
                <a:lnTo>
                  <a:pt x="10945822" y="1777614"/>
                </a:lnTo>
                <a:lnTo>
                  <a:pt x="10945822" y="1653989"/>
                </a:lnTo>
                <a:close/>
                <a:moveTo>
                  <a:pt x="10715105" y="1653989"/>
                </a:moveTo>
                <a:lnTo>
                  <a:pt x="10715105" y="1777614"/>
                </a:lnTo>
                <a:lnTo>
                  <a:pt x="10800625" y="1777614"/>
                </a:lnTo>
                <a:lnTo>
                  <a:pt x="10800625" y="1653989"/>
                </a:lnTo>
                <a:close/>
                <a:moveTo>
                  <a:pt x="10569911" y="1653989"/>
                </a:moveTo>
                <a:lnTo>
                  <a:pt x="10569911" y="1777614"/>
                </a:lnTo>
                <a:lnTo>
                  <a:pt x="10655431" y="1777614"/>
                </a:lnTo>
                <a:lnTo>
                  <a:pt x="10655431" y="1653989"/>
                </a:lnTo>
                <a:close/>
                <a:moveTo>
                  <a:pt x="10424717" y="1653989"/>
                </a:moveTo>
                <a:lnTo>
                  <a:pt x="10424717" y="1777614"/>
                </a:lnTo>
                <a:lnTo>
                  <a:pt x="10510237" y="1777614"/>
                </a:lnTo>
                <a:lnTo>
                  <a:pt x="10510237" y="1653989"/>
                </a:lnTo>
                <a:close/>
                <a:moveTo>
                  <a:pt x="10279521" y="1653989"/>
                </a:moveTo>
                <a:lnTo>
                  <a:pt x="10279521" y="1777614"/>
                </a:lnTo>
                <a:lnTo>
                  <a:pt x="10365041" y="1777614"/>
                </a:lnTo>
                <a:lnTo>
                  <a:pt x="10365041" y="1653989"/>
                </a:lnTo>
                <a:close/>
                <a:moveTo>
                  <a:pt x="10134328" y="1653989"/>
                </a:moveTo>
                <a:lnTo>
                  <a:pt x="10134328" y="1777614"/>
                </a:lnTo>
                <a:lnTo>
                  <a:pt x="10219847" y="1777614"/>
                </a:lnTo>
                <a:lnTo>
                  <a:pt x="10219847" y="1653989"/>
                </a:lnTo>
                <a:close/>
                <a:moveTo>
                  <a:pt x="9989134" y="1653989"/>
                </a:moveTo>
                <a:lnTo>
                  <a:pt x="9989134" y="1777614"/>
                </a:lnTo>
                <a:lnTo>
                  <a:pt x="10074653" y="1777614"/>
                </a:lnTo>
                <a:lnTo>
                  <a:pt x="10074653" y="1653989"/>
                </a:lnTo>
                <a:close/>
                <a:moveTo>
                  <a:pt x="1384659" y="1653989"/>
                </a:moveTo>
                <a:lnTo>
                  <a:pt x="1384659" y="1777614"/>
                </a:lnTo>
                <a:lnTo>
                  <a:pt x="1470179" y="1777614"/>
                </a:lnTo>
                <a:lnTo>
                  <a:pt x="1470179" y="1653989"/>
                </a:lnTo>
                <a:close/>
                <a:moveTo>
                  <a:pt x="1243423" y="1653989"/>
                </a:moveTo>
                <a:lnTo>
                  <a:pt x="1243423" y="1777614"/>
                </a:lnTo>
                <a:lnTo>
                  <a:pt x="1328943" y="1777614"/>
                </a:lnTo>
                <a:lnTo>
                  <a:pt x="1328943" y="1653989"/>
                </a:lnTo>
                <a:close/>
                <a:moveTo>
                  <a:pt x="1102092" y="1653989"/>
                </a:moveTo>
                <a:lnTo>
                  <a:pt x="1102092" y="1777614"/>
                </a:lnTo>
                <a:lnTo>
                  <a:pt x="1187612" y="1777614"/>
                </a:lnTo>
                <a:lnTo>
                  <a:pt x="1187612" y="1653989"/>
                </a:lnTo>
                <a:close/>
                <a:moveTo>
                  <a:pt x="956896" y="1653989"/>
                </a:moveTo>
                <a:lnTo>
                  <a:pt x="956896" y="1777614"/>
                </a:lnTo>
                <a:lnTo>
                  <a:pt x="1042416" y="1777614"/>
                </a:lnTo>
                <a:lnTo>
                  <a:pt x="1042416" y="1653989"/>
                </a:lnTo>
                <a:close/>
                <a:moveTo>
                  <a:pt x="811701" y="1653989"/>
                </a:moveTo>
                <a:lnTo>
                  <a:pt x="811701" y="1777614"/>
                </a:lnTo>
                <a:lnTo>
                  <a:pt x="897221" y="1777614"/>
                </a:lnTo>
                <a:lnTo>
                  <a:pt x="897221" y="1653989"/>
                </a:lnTo>
                <a:close/>
                <a:moveTo>
                  <a:pt x="666507" y="1653989"/>
                </a:moveTo>
                <a:lnTo>
                  <a:pt x="666507" y="1777614"/>
                </a:lnTo>
                <a:lnTo>
                  <a:pt x="752027" y="1777614"/>
                </a:lnTo>
                <a:lnTo>
                  <a:pt x="752027" y="1653989"/>
                </a:lnTo>
                <a:close/>
                <a:moveTo>
                  <a:pt x="521313" y="1653989"/>
                </a:moveTo>
                <a:lnTo>
                  <a:pt x="521313" y="1777614"/>
                </a:lnTo>
                <a:lnTo>
                  <a:pt x="606832" y="1777614"/>
                </a:lnTo>
                <a:lnTo>
                  <a:pt x="606832" y="1653989"/>
                </a:lnTo>
                <a:close/>
                <a:moveTo>
                  <a:pt x="376119" y="1653989"/>
                </a:moveTo>
                <a:lnTo>
                  <a:pt x="376119" y="1777614"/>
                </a:lnTo>
                <a:lnTo>
                  <a:pt x="461639" y="1777614"/>
                </a:lnTo>
                <a:lnTo>
                  <a:pt x="461639" y="1653989"/>
                </a:lnTo>
                <a:close/>
                <a:moveTo>
                  <a:pt x="230925" y="1653989"/>
                </a:moveTo>
                <a:lnTo>
                  <a:pt x="230925" y="1777614"/>
                </a:lnTo>
                <a:lnTo>
                  <a:pt x="316446" y="1777614"/>
                </a:lnTo>
                <a:lnTo>
                  <a:pt x="316446" y="1653989"/>
                </a:lnTo>
                <a:close/>
                <a:moveTo>
                  <a:pt x="7456345" y="1621226"/>
                </a:moveTo>
                <a:cubicBezTo>
                  <a:pt x="7448473" y="1621226"/>
                  <a:pt x="7442092" y="1625967"/>
                  <a:pt x="7442092" y="1631816"/>
                </a:cubicBezTo>
                <a:lnTo>
                  <a:pt x="7442092" y="1674174"/>
                </a:lnTo>
                <a:cubicBezTo>
                  <a:pt x="7442092" y="1680022"/>
                  <a:pt x="7448473" y="1684764"/>
                  <a:pt x="7456345" y="1684764"/>
                </a:cubicBezTo>
                <a:lnTo>
                  <a:pt x="7824762" y="1684764"/>
                </a:lnTo>
                <a:cubicBezTo>
                  <a:pt x="7832633" y="1684764"/>
                  <a:pt x="7839015" y="1680022"/>
                  <a:pt x="7839015" y="1674174"/>
                </a:cubicBezTo>
                <a:lnTo>
                  <a:pt x="7839015" y="1631816"/>
                </a:lnTo>
                <a:cubicBezTo>
                  <a:pt x="7839015" y="1625967"/>
                  <a:pt x="7832633" y="1621226"/>
                  <a:pt x="7824762" y="1621226"/>
                </a:cubicBezTo>
                <a:close/>
                <a:moveTo>
                  <a:pt x="11698976" y="1619380"/>
                </a:moveTo>
                <a:lnTo>
                  <a:pt x="11698976" y="1685816"/>
                </a:lnTo>
                <a:lnTo>
                  <a:pt x="11780934" y="1685816"/>
                </a:lnTo>
                <a:lnTo>
                  <a:pt x="11780934" y="1619380"/>
                </a:lnTo>
                <a:close/>
                <a:moveTo>
                  <a:pt x="11550196" y="1619380"/>
                </a:moveTo>
                <a:lnTo>
                  <a:pt x="11550196" y="1685816"/>
                </a:lnTo>
                <a:lnTo>
                  <a:pt x="11632154" y="1685816"/>
                </a:lnTo>
                <a:lnTo>
                  <a:pt x="11632154" y="1619380"/>
                </a:lnTo>
                <a:close/>
                <a:moveTo>
                  <a:pt x="11401416" y="1619380"/>
                </a:moveTo>
                <a:lnTo>
                  <a:pt x="11401416" y="1685816"/>
                </a:lnTo>
                <a:lnTo>
                  <a:pt x="11483374" y="1685816"/>
                </a:lnTo>
                <a:lnTo>
                  <a:pt x="11483374" y="1619380"/>
                </a:lnTo>
                <a:close/>
                <a:moveTo>
                  <a:pt x="5150487" y="1612935"/>
                </a:moveTo>
                <a:lnTo>
                  <a:pt x="5150487" y="1712588"/>
                </a:lnTo>
                <a:lnTo>
                  <a:pt x="5208929" y="1712588"/>
                </a:lnTo>
                <a:lnTo>
                  <a:pt x="5208929" y="1612935"/>
                </a:lnTo>
                <a:close/>
                <a:moveTo>
                  <a:pt x="5067695" y="1612935"/>
                </a:moveTo>
                <a:lnTo>
                  <a:pt x="5067695" y="1712588"/>
                </a:lnTo>
                <a:lnTo>
                  <a:pt x="5126136" y="1712588"/>
                </a:lnTo>
                <a:lnTo>
                  <a:pt x="5126136" y="1612935"/>
                </a:lnTo>
                <a:close/>
                <a:moveTo>
                  <a:pt x="4984899" y="1612935"/>
                </a:moveTo>
                <a:lnTo>
                  <a:pt x="4984899" y="1712588"/>
                </a:lnTo>
                <a:lnTo>
                  <a:pt x="5043342" y="1712588"/>
                </a:lnTo>
                <a:lnTo>
                  <a:pt x="5043342" y="1612935"/>
                </a:lnTo>
                <a:close/>
                <a:moveTo>
                  <a:pt x="4902107" y="1612935"/>
                </a:moveTo>
                <a:lnTo>
                  <a:pt x="4902107" y="1712588"/>
                </a:lnTo>
                <a:lnTo>
                  <a:pt x="4960549" y="1712588"/>
                </a:lnTo>
                <a:lnTo>
                  <a:pt x="4960549" y="1612935"/>
                </a:lnTo>
                <a:close/>
                <a:moveTo>
                  <a:pt x="4819315" y="1612935"/>
                </a:moveTo>
                <a:lnTo>
                  <a:pt x="4819315" y="1712588"/>
                </a:lnTo>
                <a:lnTo>
                  <a:pt x="4877755" y="1712588"/>
                </a:lnTo>
                <a:lnTo>
                  <a:pt x="4877755" y="1612935"/>
                </a:lnTo>
                <a:close/>
                <a:moveTo>
                  <a:pt x="8483306" y="1606107"/>
                </a:moveTo>
                <a:cubicBezTo>
                  <a:pt x="8477066" y="1606107"/>
                  <a:pt x="8472009" y="1609865"/>
                  <a:pt x="8472009" y="1614501"/>
                </a:cubicBezTo>
                <a:lnTo>
                  <a:pt x="8472009" y="1648074"/>
                </a:lnTo>
                <a:cubicBezTo>
                  <a:pt x="8472009" y="1652711"/>
                  <a:pt x="8477066" y="1656468"/>
                  <a:pt x="8483306" y="1656468"/>
                </a:cubicBezTo>
                <a:lnTo>
                  <a:pt x="9012984" y="1656468"/>
                </a:lnTo>
                <a:cubicBezTo>
                  <a:pt x="9019224" y="1656468"/>
                  <a:pt x="9024281" y="1652711"/>
                  <a:pt x="9024281" y="1648074"/>
                </a:cubicBezTo>
                <a:lnTo>
                  <a:pt x="9024281" y="1614501"/>
                </a:lnTo>
                <a:cubicBezTo>
                  <a:pt x="9024281" y="1609865"/>
                  <a:pt x="9019224" y="1606107"/>
                  <a:pt x="9012984" y="1606107"/>
                </a:cubicBezTo>
                <a:close/>
                <a:moveTo>
                  <a:pt x="6837698" y="1606107"/>
                </a:moveTo>
                <a:cubicBezTo>
                  <a:pt x="6831459" y="1606107"/>
                  <a:pt x="6826401" y="1609865"/>
                  <a:pt x="6826401" y="1614501"/>
                </a:cubicBezTo>
                <a:lnTo>
                  <a:pt x="6826401" y="1648074"/>
                </a:lnTo>
                <a:cubicBezTo>
                  <a:pt x="6826401" y="1652711"/>
                  <a:pt x="6831459" y="1656468"/>
                  <a:pt x="6837698" y="1656468"/>
                </a:cubicBezTo>
                <a:lnTo>
                  <a:pt x="7367375" y="1656468"/>
                </a:lnTo>
                <a:cubicBezTo>
                  <a:pt x="7373615" y="1656468"/>
                  <a:pt x="7378673" y="1652711"/>
                  <a:pt x="7378673" y="1648074"/>
                </a:cubicBezTo>
                <a:lnTo>
                  <a:pt x="7378673" y="1614501"/>
                </a:lnTo>
                <a:cubicBezTo>
                  <a:pt x="7378673" y="1609865"/>
                  <a:pt x="7373615" y="1606107"/>
                  <a:pt x="7367375" y="1606107"/>
                </a:cubicBezTo>
                <a:close/>
                <a:moveTo>
                  <a:pt x="3824872" y="1606107"/>
                </a:moveTo>
                <a:cubicBezTo>
                  <a:pt x="3818632" y="1606107"/>
                  <a:pt x="3813574" y="1609865"/>
                  <a:pt x="3813574" y="1614501"/>
                </a:cubicBezTo>
                <a:lnTo>
                  <a:pt x="3813574" y="1648074"/>
                </a:lnTo>
                <a:cubicBezTo>
                  <a:pt x="3813574" y="1652711"/>
                  <a:pt x="3818632" y="1656468"/>
                  <a:pt x="3824872" y="1656468"/>
                </a:cubicBezTo>
                <a:lnTo>
                  <a:pt x="4354548" y="1656468"/>
                </a:lnTo>
                <a:cubicBezTo>
                  <a:pt x="4360787" y="1656468"/>
                  <a:pt x="4365844" y="1652711"/>
                  <a:pt x="4365844" y="1648074"/>
                </a:cubicBezTo>
                <a:lnTo>
                  <a:pt x="4365844" y="1614501"/>
                </a:lnTo>
                <a:cubicBezTo>
                  <a:pt x="4365844" y="1609865"/>
                  <a:pt x="4360787" y="1606107"/>
                  <a:pt x="4354548" y="1606107"/>
                </a:cubicBezTo>
                <a:close/>
                <a:moveTo>
                  <a:pt x="11934127" y="1596549"/>
                </a:moveTo>
                <a:lnTo>
                  <a:pt x="11934127" y="1669383"/>
                </a:lnTo>
                <a:lnTo>
                  <a:pt x="11971383" y="1669383"/>
                </a:lnTo>
                <a:lnTo>
                  <a:pt x="11971383" y="1596549"/>
                </a:lnTo>
                <a:close/>
                <a:moveTo>
                  <a:pt x="6516272" y="1596549"/>
                </a:moveTo>
                <a:lnTo>
                  <a:pt x="6516272" y="1669383"/>
                </a:lnTo>
                <a:lnTo>
                  <a:pt x="6553500" y="1669383"/>
                </a:lnTo>
                <a:lnTo>
                  <a:pt x="6553500" y="1596549"/>
                </a:lnTo>
                <a:close/>
                <a:moveTo>
                  <a:pt x="5882234" y="1596549"/>
                </a:moveTo>
                <a:lnTo>
                  <a:pt x="5882234" y="1669383"/>
                </a:lnTo>
                <a:lnTo>
                  <a:pt x="5919464" y="1669383"/>
                </a:lnTo>
                <a:lnTo>
                  <a:pt x="5919464" y="1596549"/>
                </a:lnTo>
                <a:close/>
                <a:moveTo>
                  <a:pt x="4670222" y="1596549"/>
                </a:moveTo>
                <a:lnTo>
                  <a:pt x="4670222" y="1669383"/>
                </a:lnTo>
                <a:lnTo>
                  <a:pt x="4714551" y="1669383"/>
                </a:lnTo>
                <a:lnTo>
                  <a:pt x="4714551" y="1596549"/>
                </a:lnTo>
                <a:close/>
                <a:moveTo>
                  <a:pt x="1991575" y="1594160"/>
                </a:moveTo>
                <a:cubicBezTo>
                  <a:pt x="1958962" y="1594160"/>
                  <a:pt x="1932523" y="1613804"/>
                  <a:pt x="1932523" y="1638036"/>
                </a:cubicBezTo>
                <a:cubicBezTo>
                  <a:pt x="1932523" y="1662267"/>
                  <a:pt x="1958962" y="1681910"/>
                  <a:pt x="1991575" y="1681910"/>
                </a:cubicBezTo>
                <a:cubicBezTo>
                  <a:pt x="2024189" y="1681910"/>
                  <a:pt x="2050628" y="1662267"/>
                  <a:pt x="2050628" y="1638036"/>
                </a:cubicBezTo>
                <a:cubicBezTo>
                  <a:pt x="2050628" y="1613804"/>
                  <a:pt x="2024189" y="1594160"/>
                  <a:pt x="1991575" y="1594160"/>
                </a:cubicBezTo>
                <a:close/>
                <a:moveTo>
                  <a:pt x="1833294" y="1594160"/>
                </a:moveTo>
                <a:cubicBezTo>
                  <a:pt x="1800680" y="1594160"/>
                  <a:pt x="1774242" y="1613804"/>
                  <a:pt x="1774242" y="1638036"/>
                </a:cubicBezTo>
                <a:cubicBezTo>
                  <a:pt x="1774242" y="1662267"/>
                  <a:pt x="1800680" y="1681910"/>
                  <a:pt x="1833294" y="1681910"/>
                </a:cubicBezTo>
                <a:cubicBezTo>
                  <a:pt x="1865907" y="1681910"/>
                  <a:pt x="1892346" y="1662267"/>
                  <a:pt x="1892346" y="1638036"/>
                </a:cubicBezTo>
                <a:cubicBezTo>
                  <a:pt x="1892346" y="1613804"/>
                  <a:pt x="1865907" y="1594160"/>
                  <a:pt x="1833294" y="1594160"/>
                </a:cubicBezTo>
                <a:close/>
                <a:moveTo>
                  <a:pt x="1675013" y="1594160"/>
                </a:moveTo>
                <a:cubicBezTo>
                  <a:pt x="1642399" y="1594160"/>
                  <a:pt x="1615960" y="1613804"/>
                  <a:pt x="1615960" y="1638036"/>
                </a:cubicBezTo>
                <a:cubicBezTo>
                  <a:pt x="1615960" y="1662267"/>
                  <a:pt x="1642399" y="1681910"/>
                  <a:pt x="1675013" y="1681910"/>
                </a:cubicBezTo>
                <a:cubicBezTo>
                  <a:pt x="1707626" y="1681910"/>
                  <a:pt x="1734065" y="1662267"/>
                  <a:pt x="1734065" y="1638036"/>
                </a:cubicBezTo>
                <a:cubicBezTo>
                  <a:pt x="1734065" y="1613804"/>
                  <a:pt x="1707626" y="1594160"/>
                  <a:pt x="1675013" y="1594160"/>
                </a:cubicBezTo>
                <a:close/>
                <a:moveTo>
                  <a:pt x="6351644" y="1591139"/>
                </a:moveTo>
                <a:lnTo>
                  <a:pt x="6351644" y="1690792"/>
                </a:lnTo>
                <a:lnTo>
                  <a:pt x="6410085" y="1690792"/>
                </a:lnTo>
                <a:lnTo>
                  <a:pt x="6410085" y="1591139"/>
                </a:lnTo>
                <a:close/>
                <a:moveTo>
                  <a:pt x="6268849" y="1591139"/>
                </a:moveTo>
                <a:lnTo>
                  <a:pt x="6268849" y="1690792"/>
                </a:lnTo>
                <a:lnTo>
                  <a:pt x="6327291" y="1690792"/>
                </a:lnTo>
                <a:lnTo>
                  <a:pt x="6327291" y="1591139"/>
                </a:lnTo>
                <a:close/>
                <a:moveTo>
                  <a:pt x="6186056" y="1591139"/>
                </a:moveTo>
                <a:lnTo>
                  <a:pt x="6186056" y="1690792"/>
                </a:lnTo>
                <a:lnTo>
                  <a:pt x="6244498" y="1690792"/>
                </a:lnTo>
                <a:lnTo>
                  <a:pt x="6244498" y="1591139"/>
                </a:lnTo>
                <a:close/>
                <a:moveTo>
                  <a:pt x="6103264" y="1591139"/>
                </a:moveTo>
                <a:lnTo>
                  <a:pt x="6103264" y="1690792"/>
                </a:lnTo>
                <a:lnTo>
                  <a:pt x="6161704" y="1690792"/>
                </a:lnTo>
                <a:lnTo>
                  <a:pt x="6161704" y="1591139"/>
                </a:lnTo>
                <a:close/>
                <a:moveTo>
                  <a:pt x="6020469" y="1591139"/>
                </a:moveTo>
                <a:lnTo>
                  <a:pt x="6020469" y="1690792"/>
                </a:lnTo>
                <a:lnTo>
                  <a:pt x="6078911" y="1690792"/>
                </a:lnTo>
                <a:lnTo>
                  <a:pt x="6078911" y="1591139"/>
                </a:lnTo>
                <a:close/>
                <a:moveTo>
                  <a:pt x="9284775" y="1581365"/>
                </a:moveTo>
                <a:lnTo>
                  <a:pt x="9284775" y="1642140"/>
                </a:lnTo>
                <a:lnTo>
                  <a:pt x="9688442" y="1642140"/>
                </a:lnTo>
                <a:lnTo>
                  <a:pt x="9688442" y="1581365"/>
                </a:lnTo>
                <a:close/>
                <a:moveTo>
                  <a:pt x="9100450" y="1581365"/>
                </a:moveTo>
                <a:lnTo>
                  <a:pt x="9100450" y="1642140"/>
                </a:lnTo>
                <a:lnTo>
                  <a:pt x="9240798" y="1642140"/>
                </a:lnTo>
                <a:lnTo>
                  <a:pt x="9240798" y="1581365"/>
                </a:lnTo>
                <a:close/>
                <a:moveTo>
                  <a:pt x="2453541" y="1581365"/>
                </a:moveTo>
                <a:lnTo>
                  <a:pt x="2453541" y="1642140"/>
                </a:lnTo>
                <a:lnTo>
                  <a:pt x="3024257" y="1642140"/>
                </a:lnTo>
                <a:lnTo>
                  <a:pt x="3024257" y="1581365"/>
                </a:lnTo>
                <a:close/>
                <a:moveTo>
                  <a:pt x="2192935" y="1581365"/>
                </a:moveTo>
                <a:lnTo>
                  <a:pt x="2192935" y="1642140"/>
                </a:lnTo>
                <a:lnTo>
                  <a:pt x="2391362" y="1642140"/>
                </a:lnTo>
                <a:lnTo>
                  <a:pt x="2391362" y="1581365"/>
                </a:lnTo>
                <a:close/>
                <a:moveTo>
                  <a:pt x="1564955" y="1541115"/>
                </a:moveTo>
                <a:lnTo>
                  <a:pt x="2117227" y="1541115"/>
                </a:lnTo>
                <a:lnTo>
                  <a:pt x="2117227" y="1714630"/>
                </a:lnTo>
                <a:lnTo>
                  <a:pt x="1564955" y="1714630"/>
                </a:lnTo>
                <a:close/>
                <a:moveTo>
                  <a:pt x="8483306" y="1504612"/>
                </a:moveTo>
                <a:cubicBezTo>
                  <a:pt x="8477066" y="1504612"/>
                  <a:pt x="8472009" y="1508370"/>
                  <a:pt x="8472009" y="1513006"/>
                </a:cubicBezTo>
                <a:lnTo>
                  <a:pt x="8472009" y="1546580"/>
                </a:lnTo>
                <a:cubicBezTo>
                  <a:pt x="8472009" y="1551216"/>
                  <a:pt x="8477066" y="1554974"/>
                  <a:pt x="8483306" y="1554974"/>
                </a:cubicBezTo>
                <a:lnTo>
                  <a:pt x="9012984" y="1554974"/>
                </a:lnTo>
                <a:cubicBezTo>
                  <a:pt x="9019224" y="1554974"/>
                  <a:pt x="9024281" y="1551216"/>
                  <a:pt x="9024281" y="1546580"/>
                </a:cubicBezTo>
                <a:lnTo>
                  <a:pt x="9024281" y="1513006"/>
                </a:lnTo>
                <a:cubicBezTo>
                  <a:pt x="9024281" y="1508370"/>
                  <a:pt x="9019224" y="1504612"/>
                  <a:pt x="9012984" y="1504612"/>
                </a:cubicBezTo>
                <a:close/>
                <a:moveTo>
                  <a:pt x="6837698" y="1504612"/>
                </a:moveTo>
                <a:cubicBezTo>
                  <a:pt x="6831459" y="1504612"/>
                  <a:pt x="6826401" y="1508370"/>
                  <a:pt x="6826401" y="1513006"/>
                </a:cubicBezTo>
                <a:lnTo>
                  <a:pt x="6826401" y="1546580"/>
                </a:lnTo>
                <a:cubicBezTo>
                  <a:pt x="6826401" y="1551216"/>
                  <a:pt x="6831459" y="1554974"/>
                  <a:pt x="6837698" y="1554974"/>
                </a:cubicBezTo>
                <a:lnTo>
                  <a:pt x="7367375" y="1554974"/>
                </a:lnTo>
                <a:cubicBezTo>
                  <a:pt x="7373615" y="1554974"/>
                  <a:pt x="7378673" y="1551216"/>
                  <a:pt x="7378673" y="1546580"/>
                </a:cubicBezTo>
                <a:lnTo>
                  <a:pt x="7378673" y="1513006"/>
                </a:lnTo>
                <a:cubicBezTo>
                  <a:pt x="7378673" y="1508370"/>
                  <a:pt x="7373615" y="1504612"/>
                  <a:pt x="7367375" y="1504612"/>
                </a:cubicBezTo>
                <a:close/>
                <a:moveTo>
                  <a:pt x="3824872" y="1504612"/>
                </a:moveTo>
                <a:cubicBezTo>
                  <a:pt x="3818632" y="1504612"/>
                  <a:pt x="3813574" y="1508370"/>
                  <a:pt x="3813574" y="1513006"/>
                </a:cubicBezTo>
                <a:lnTo>
                  <a:pt x="3813574" y="1546580"/>
                </a:lnTo>
                <a:cubicBezTo>
                  <a:pt x="3813574" y="1551216"/>
                  <a:pt x="3818632" y="1554974"/>
                  <a:pt x="3824872" y="1554974"/>
                </a:cubicBezTo>
                <a:lnTo>
                  <a:pt x="4354548" y="1554974"/>
                </a:lnTo>
                <a:cubicBezTo>
                  <a:pt x="4360787" y="1554974"/>
                  <a:pt x="4365844" y="1551216"/>
                  <a:pt x="4365844" y="1546580"/>
                </a:cubicBezTo>
                <a:lnTo>
                  <a:pt x="4365844" y="1513006"/>
                </a:lnTo>
                <a:cubicBezTo>
                  <a:pt x="4365844" y="1508370"/>
                  <a:pt x="4360787" y="1504612"/>
                  <a:pt x="4354548" y="1504612"/>
                </a:cubicBezTo>
                <a:close/>
                <a:moveTo>
                  <a:pt x="7456345" y="1493177"/>
                </a:moveTo>
                <a:cubicBezTo>
                  <a:pt x="7448473" y="1493177"/>
                  <a:pt x="7442092" y="1497918"/>
                  <a:pt x="7442092" y="1503767"/>
                </a:cubicBezTo>
                <a:lnTo>
                  <a:pt x="7442092" y="1546124"/>
                </a:lnTo>
                <a:cubicBezTo>
                  <a:pt x="7442092" y="1551973"/>
                  <a:pt x="7448473" y="1556714"/>
                  <a:pt x="7456345" y="1556714"/>
                </a:cubicBezTo>
                <a:lnTo>
                  <a:pt x="7824762" y="1556714"/>
                </a:lnTo>
                <a:cubicBezTo>
                  <a:pt x="7832633" y="1556714"/>
                  <a:pt x="7839015" y="1551973"/>
                  <a:pt x="7839015" y="1546124"/>
                </a:cubicBezTo>
                <a:lnTo>
                  <a:pt x="7839015" y="1503767"/>
                </a:lnTo>
                <a:cubicBezTo>
                  <a:pt x="7839015" y="1497918"/>
                  <a:pt x="7832633" y="1493177"/>
                  <a:pt x="7824762" y="1493177"/>
                </a:cubicBezTo>
                <a:close/>
                <a:moveTo>
                  <a:pt x="11142869" y="1489394"/>
                </a:moveTo>
                <a:lnTo>
                  <a:pt x="11142869" y="1613019"/>
                </a:lnTo>
                <a:lnTo>
                  <a:pt x="11228389" y="1613019"/>
                </a:lnTo>
                <a:lnTo>
                  <a:pt x="11228389" y="1489394"/>
                </a:lnTo>
                <a:close/>
                <a:moveTo>
                  <a:pt x="11001633" y="1489394"/>
                </a:moveTo>
                <a:lnTo>
                  <a:pt x="11001633" y="1613019"/>
                </a:lnTo>
                <a:lnTo>
                  <a:pt x="11087153" y="1613019"/>
                </a:lnTo>
                <a:lnTo>
                  <a:pt x="11087153" y="1489394"/>
                </a:lnTo>
                <a:close/>
                <a:moveTo>
                  <a:pt x="10860302" y="1489394"/>
                </a:moveTo>
                <a:lnTo>
                  <a:pt x="10860302" y="1613019"/>
                </a:lnTo>
                <a:lnTo>
                  <a:pt x="10945822" y="1613019"/>
                </a:lnTo>
                <a:lnTo>
                  <a:pt x="10945822" y="1489394"/>
                </a:lnTo>
                <a:close/>
                <a:moveTo>
                  <a:pt x="10715106" y="1489394"/>
                </a:moveTo>
                <a:lnTo>
                  <a:pt x="10715106" y="1613019"/>
                </a:lnTo>
                <a:lnTo>
                  <a:pt x="10800626" y="1613019"/>
                </a:lnTo>
                <a:lnTo>
                  <a:pt x="10800626" y="1489394"/>
                </a:lnTo>
                <a:close/>
                <a:moveTo>
                  <a:pt x="10569911" y="1489394"/>
                </a:moveTo>
                <a:lnTo>
                  <a:pt x="10569911" y="1613019"/>
                </a:lnTo>
                <a:lnTo>
                  <a:pt x="10655431" y="1613019"/>
                </a:lnTo>
                <a:lnTo>
                  <a:pt x="10655431" y="1489394"/>
                </a:lnTo>
                <a:close/>
                <a:moveTo>
                  <a:pt x="10424717" y="1489394"/>
                </a:moveTo>
                <a:lnTo>
                  <a:pt x="10424717" y="1613019"/>
                </a:lnTo>
                <a:lnTo>
                  <a:pt x="10510237" y="1613019"/>
                </a:lnTo>
                <a:lnTo>
                  <a:pt x="10510237" y="1489394"/>
                </a:lnTo>
                <a:close/>
                <a:moveTo>
                  <a:pt x="10279523" y="1489394"/>
                </a:moveTo>
                <a:lnTo>
                  <a:pt x="10279523" y="1613019"/>
                </a:lnTo>
                <a:lnTo>
                  <a:pt x="10365043" y="1613019"/>
                </a:lnTo>
                <a:lnTo>
                  <a:pt x="10365043" y="1489394"/>
                </a:lnTo>
                <a:close/>
                <a:moveTo>
                  <a:pt x="10134328" y="1489394"/>
                </a:moveTo>
                <a:lnTo>
                  <a:pt x="10134328" y="1613019"/>
                </a:lnTo>
                <a:lnTo>
                  <a:pt x="10219847" y="1613019"/>
                </a:lnTo>
                <a:lnTo>
                  <a:pt x="10219847" y="1489394"/>
                </a:lnTo>
                <a:close/>
                <a:moveTo>
                  <a:pt x="9989134" y="1489394"/>
                </a:moveTo>
                <a:lnTo>
                  <a:pt x="9989134" y="1613019"/>
                </a:lnTo>
                <a:lnTo>
                  <a:pt x="10074653" y="1613019"/>
                </a:lnTo>
                <a:lnTo>
                  <a:pt x="10074653" y="1489394"/>
                </a:lnTo>
                <a:close/>
                <a:moveTo>
                  <a:pt x="1384659" y="1489394"/>
                </a:moveTo>
                <a:lnTo>
                  <a:pt x="1384659" y="1613019"/>
                </a:lnTo>
                <a:lnTo>
                  <a:pt x="1470179" y="1613019"/>
                </a:lnTo>
                <a:lnTo>
                  <a:pt x="1470179" y="1489394"/>
                </a:lnTo>
                <a:close/>
                <a:moveTo>
                  <a:pt x="1243423" y="1489394"/>
                </a:moveTo>
                <a:lnTo>
                  <a:pt x="1243423" y="1613019"/>
                </a:lnTo>
                <a:lnTo>
                  <a:pt x="1328943" y="1613019"/>
                </a:lnTo>
                <a:lnTo>
                  <a:pt x="1328943" y="1489394"/>
                </a:lnTo>
                <a:close/>
                <a:moveTo>
                  <a:pt x="1102092" y="1489394"/>
                </a:moveTo>
                <a:lnTo>
                  <a:pt x="1102092" y="1613019"/>
                </a:lnTo>
                <a:lnTo>
                  <a:pt x="1187612" y="1613019"/>
                </a:lnTo>
                <a:lnTo>
                  <a:pt x="1187612" y="1489394"/>
                </a:lnTo>
                <a:close/>
                <a:moveTo>
                  <a:pt x="956897" y="1489394"/>
                </a:moveTo>
                <a:lnTo>
                  <a:pt x="956897" y="1613019"/>
                </a:lnTo>
                <a:lnTo>
                  <a:pt x="1042417" y="1613019"/>
                </a:lnTo>
                <a:lnTo>
                  <a:pt x="1042417" y="1489394"/>
                </a:lnTo>
                <a:close/>
                <a:moveTo>
                  <a:pt x="811701" y="1489394"/>
                </a:moveTo>
                <a:lnTo>
                  <a:pt x="811701" y="1613019"/>
                </a:lnTo>
                <a:lnTo>
                  <a:pt x="897221" y="1613019"/>
                </a:lnTo>
                <a:lnTo>
                  <a:pt x="897221" y="1489394"/>
                </a:lnTo>
                <a:close/>
                <a:moveTo>
                  <a:pt x="666508" y="1489394"/>
                </a:moveTo>
                <a:lnTo>
                  <a:pt x="666508" y="1613019"/>
                </a:lnTo>
                <a:lnTo>
                  <a:pt x="752027" y="1613019"/>
                </a:lnTo>
                <a:lnTo>
                  <a:pt x="752027" y="1489394"/>
                </a:lnTo>
                <a:close/>
                <a:moveTo>
                  <a:pt x="521314" y="1489394"/>
                </a:moveTo>
                <a:lnTo>
                  <a:pt x="521314" y="1613019"/>
                </a:lnTo>
                <a:lnTo>
                  <a:pt x="606833" y="1613019"/>
                </a:lnTo>
                <a:lnTo>
                  <a:pt x="606833" y="1489394"/>
                </a:lnTo>
                <a:close/>
                <a:moveTo>
                  <a:pt x="376120" y="1489394"/>
                </a:moveTo>
                <a:lnTo>
                  <a:pt x="376120" y="1613019"/>
                </a:lnTo>
                <a:lnTo>
                  <a:pt x="461639" y="1613019"/>
                </a:lnTo>
                <a:lnTo>
                  <a:pt x="461639" y="1489394"/>
                </a:lnTo>
                <a:close/>
                <a:moveTo>
                  <a:pt x="230926" y="1489394"/>
                </a:moveTo>
                <a:lnTo>
                  <a:pt x="230926" y="1613019"/>
                </a:lnTo>
                <a:lnTo>
                  <a:pt x="316446" y="1613019"/>
                </a:lnTo>
                <a:lnTo>
                  <a:pt x="316446" y="1489394"/>
                </a:lnTo>
                <a:close/>
                <a:moveTo>
                  <a:pt x="11934127" y="1482305"/>
                </a:moveTo>
                <a:lnTo>
                  <a:pt x="11934127" y="1555140"/>
                </a:lnTo>
                <a:lnTo>
                  <a:pt x="11971383" y="1555140"/>
                </a:lnTo>
                <a:lnTo>
                  <a:pt x="11971383" y="1482305"/>
                </a:lnTo>
                <a:close/>
                <a:moveTo>
                  <a:pt x="6516272" y="1482305"/>
                </a:moveTo>
                <a:lnTo>
                  <a:pt x="6516272" y="1555140"/>
                </a:lnTo>
                <a:lnTo>
                  <a:pt x="6553500" y="1555140"/>
                </a:lnTo>
                <a:lnTo>
                  <a:pt x="6553500" y="1482305"/>
                </a:lnTo>
                <a:close/>
                <a:moveTo>
                  <a:pt x="5882234" y="1482305"/>
                </a:moveTo>
                <a:lnTo>
                  <a:pt x="5882234" y="1555140"/>
                </a:lnTo>
                <a:lnTo>
                  <a:pt x="5919464" y="1555140"/>
                </a:lnTo>
                <a:lnTo>
                  <a:pt x="5919464" y="1482305"/>
                </a:lnTo>
                <a:close/>
                <a:moveTo>
                  <a:pt x="4670222" y="1482305"/>
                </a:moveTo>
                <a:lnTo>
                  <a:pt x="4670222" y="1555140"/>
                </a:lnTo>
                <a:lnTo>
                  <a:pt x="4714551" y="1555140"/>
                </a:lnTo>
                <a:lnTo>
                  <a:pt x="4714551" y="1482305"/>
                </a:lnTo>
                <a:close/>
                <a:moveTo>
                  <a:pt x="9284775" y="1479419"/>
                </a:moveTo>
                <a:lnTo>
                  <a:pt x="9284775" y="1540194"/>
                </a:lnTo>
                <a:lnTo>
                  <a:pt x="9688442" y="1540194"/>
                </a:lnTo>
                <a:lnTo>
                  <a:pt x="9688442" y="1479419"/>
                </a:lnTo>
                <a:close/>
                <a:moveTo>
                  <a:pt x="9100450" y="1479419"/>
                </a:moveTo>
                <a:lnTo>
                  <a:pt x="9100450" y="1540194"/>
                </a:lnTo>
                <a:lnTo>
                  <a:pt x="9240798" y="1540194"/>
                </a:lnTo>
                <a:lnTo>
                  <a:pt x="9240798" y="1479419"/>
                </a:lnTo>
                <a:close/>
                <a:moveTo>
                  <a:pt x="2453541" y="1479419"/>
                </a:moveTo>
                <a:lnTo>
                  <a:pt x="2453541" y="1540194"/>
                </a:lnTo>
                <a:lnTo>
                  <a:pt x="3024257" y="1540194"/>
                </a:lnTo>
                <a:lnTo>
                  <a:pt x="3024257" y="1479419"/>
                </a:lnTo>
                <a:close/>
                <a:moveTo>
                  <a:pt x="2192935" y="1479419"/>
                </a:moveTo>
                <a:lnTo>
                  <a:pt x="2192935" y="1540194"/>
                </a:lnTo>
                <a:lnTo>
                  <a:pt x="2391362" y="1540194"/>
                </a:lnTo>
                <a:lnTo>
                  <a:pt x="2391362" y="1479419"/>
                </a:lnTo>
                <a:close/>
                <a:moveTo>
                  <a:pt x="6351644" y="1459116"/>
                </a:moveTo>
                <a:lnTo>
                  <a:pt x="6351644" y="1558770"/>
                </a:lnTo>
                <a:lnTo>
                  <a:pt x="6410085" y="1558770"/>
                </a:lnTo>
                <a:lnTo>
                  <a:pt x="6410085" y="1459116"/>
                </a:lnTo>
                <a:close/>
                <a:moveTo>
                  <a:pt x="6268849" y="1459116"/>
                </a:moveTo>
                <a:lnTo>
                  <a:pt x="6268849" y="1558770"/>
                </a:lnTo>
                <a:lnTo>
                  <a:pt x="6327291" y="1558770"/>
                </a:lnTo>
                <a:lnTo>
                  <a:pt x="6327291" y="1459116"/>
                </a:lnTo>
                <a:close/>
                <a:moveTo>
                  <a:pt x="6186056" y="1459116"/>
                </a:moveTo>
                <a:lnTo>
                  <a:pt x="6186056" y="1558770"/>
                </a:lnTo>
                <a:lnTo>
                  <a:pt x="6244498" y="1558770"/>
                </a:lnTo>
                <a:lnTo>
                  <a:pt x="6244498" y="1459116"/>
                </a:lnTo>
                <a:close/>
                <a:moveTo>
                  <a:pt x="6103264" y="1459116"/>
                </a:moveTo>
                <a:lnTo>
                  <a:pt x="6103264" y="1558770"/>
                </a:lnTo>
                <a:lnTo>
                  <a:pt x="6161704" y="1558770"/>
                </a:lnTo>
                <a:lnTo>
                  <a:pt x="6161704" y="1459116"/>
                </a:lnTo>
                <a:close/>
                <a:moveTo>
                  <a:pt x="6020469" y="1459116"/>
                </a:moveTo>
                <a:lnTo>
                  <a:pt x="6020469" y="1558770"/>
                </a:lnTo>
                <a:lnTo>
                  <a:pt x="6078911" y="1558770"/>
                </a:lnTo>
                <a:lnTo>
                  <a:pt x="6078911" y="1459116"/>
                </a:lnTo>
                <a:close/>
                <a:moveTo>
                  <a:pt x="4600395" y="1427829"/>
                </a:moveTo>
                <a:lnTo>
                  <a:pt x="4784381" y="1427829"/>
                </a:lnTo>
                <a:lnTo>
                  <a:pt x="4784381" y="1557198"/>
                </a:lnTo>
                <a:lnTo>
                  <a:pt x="5673219" y="1557198"/>
                </a:lnTo>
                <a:lnTo>
                  <a:pt x="5673219" y="1694308"/>
                </a:lnTo>
                <a:lnTo>
                  <a:pt x="5823588" y="1694308"/>
                </a:lnTo>
                <a:lnTo>
                  <a:pt x="5823588" y="1427829"/>
                </a:lnTo>
                <a:lnTo>
                  <a:pt x="5978112" y="1427829"/>
                </a:lnTo>
                <a:lnTo>
                  <a:pt x="5978112" y="1694308"/>
                </a:lnTo>
                <a:lnTo>
                  <a:pt x="5981752" y="1694308"/>
                </a:lnTo>
                <a:lnTo>
                  <a:pt x="5981752" y="2070165"/>
                </a:lnTo>
                <a:lnTo>
                  <a:pt x="5624365" y="2070165"/>
                </a:lnTo>
                <a:lnTo>
                  <a:pt x="5624365" y="2025343"/>
                </a:lnTo>
                <a:lnTo>
                  <a:pt x="5565925" y="2025343"/>
                </a:lnTo>
                <a:lnTo>
                  <a:pt x="5565925" y="2070165"/>
                </a:lnTo>
                <a:lnTo>
                  <a:pt x="5541572" y="2070165"/>
                </a:lnTo>
                <a:lnTo>
                  <a:pt x="5541572" y="2025343"/>
                </a:lnTo>
                <a:lnTo>
                  <a:pt x="5483131" y="2025343"/>
                </a:lnTo>
                <a:lnTo>
                  <a:pt x="5483131" y="2070165"/>
                </a:lnTo>
                <a:lnTo>
                  <a:pt x="5458778" y="2070165"/>
                </a:lnTo>
                <a:lnTo>
                  <a:pt x="5458778" y="2025343"/>
                </a:lnTo>
                <a:lnTo>
                  <a:pt x="5400338" y="2025343"/>
                </a:lnTo>
                <a:lnTo>
                  <a:pt x="5400338" y="2070165"/>
                </a:lnTo>
                <a:lnTo>
                  <a:pt x="5375987" y="2070165"/>
                </a:lnTo>
                <a:lnTo>
                  <a:pt x="5375987" y="2025343"/>
                </a:lnTo>
                <a:lnTo>
                  <a:pt x="5317545" y="2025343"/>
                </a:lnTo>
                <a:lnTo>
                  <a:pt x="5317545" y="2070165"/>
                </a:lnTo>
                <a:lnTo>
                  <a:pt x="5293192" y="2070165"/>
                </a:lnTo>
                <a:lnTo>
                  <a:pt x="5293192" y="2025343"/>
                </a:lnTo>
                <a:lnTo>
                  <a:pt x="5234751" y="2025343"/>
                </a:lnTo>
                <a:lnTo>
                  <a:pt x="5234751" y="2070165"/>
                </a:lnTo>
                <a:lnTo>
                  <a:pt x="4412075" y="2070165"/>
                </a:lnTo>
                <a:lnTo>
                  <a:pt x="4412075" y="1694308"/>
                </a:lnTo>
                <a:lnTo>
                  <a:pt x="4600395" y="1694308"/>
                </a:lnTo>
                <a:close/>
                <a:moveTo>
                  <a:pt x="8483306" y="1403117"/>
                </a:moveTo>
                <a:cubicBezTo>
                  <a:pt x="8477066" y="1403117"/>
                  <a:pt x="8472009" y="1406875"/>
                  <a:pt x="8472009" y="1411511"/>
                </a:cubicBezTo>
                <a:lnTo>
                  <a:pt x="8472009" y="1445085"/>
                </a:lnTo>
                <a:cubicBezTo>
                  <a:pt x="8472009" y="1449721"/>
                  <a:pt x="8477066" y="1453479"/>
                  <a:pt x="8483306" y="1453479"/>
                </a:cubicBezTo>
                <a:lnTo>
                  <a:pt x="9012984" y="1453479"/>
                </a:lnTo>
                <a:cubicBezTo>
                  <a:pt x="9019224" y="1453479"/>
                  <a:pt x="9024281" y="1449721"/>
                  <a:pt x="9024281" y="1445085"/>
                </a:cubicBezTo>
                <a:lnTo>
                  <a:pt x="9024281" y="1411511"/>
                </a:lnTo>
                <a:cubicBezTo>
                  <a:pt x="9024281" y="1406875"/>
                  <a:pt x="9019224" y="1403117"/>
                  <a:pt x="9012984" y="1403117"/>
                </a:cubicBezTo>
                <a:close/>
                <a:moveTo>
                  <a:pt x="6837698" y="1403117"/>
                </a:moveTo>
                <a:cubicBezTo>
                  <a:pt x="6831459" y="1403117"/>
                  <a:pt x="6826401" y="1406875"/>
                  <a:pt x="6826401" y="1411511"/>
                </a:cubicBezTo>
                <a:lnTo>
                  <a:pt x="6826401" y="1445085"/>
                </a:lnTo>
                <a:cubicBezTo>
                  <a:pt x="6826401" y="1449721"/>
                  <a:pt x="6831459" y="1453479"/>
                  <a:pt x="6837698" y="1453479"/>
                </a:cubicBezTo>
                <a:lnTo>
                  <a:pt x="7367375" y="1453479"/>
                </a:lnTo>
                <a:cubicBezTo>
                  <a:pt x="7373615" y="1453479"/>
                  <a:pt x="7378673" y="1449721"/>
                  <a:pt x="7378673" y="1445085"/>
                </a:cubicBezTo>
                <a:lnTo>
                  <a:pt x="7378673" y="1411511"/>
                </a:lnTo>
                <a:cubicBezTo>
                  <a:pt x="7378673" y="1406875"/>
                  <a:pt x="7373615" y="1403117"/>
                  <a:pt x="7367375" y="1403117"/>
                </a:cubicBezTo>
                <a:close/>
                <a:moveTo>
                  <a:pt x="3824872" y="1403117"/>
                </a:moveTo>
                <a:cubicBezTo>
                  <a:pt x="3818632" y="1403117"/>
                  <a:pt x="3813574" y="1406875"/>
                  <a:pt x="3813574" y="1411511"/>
                </a:cubicBezTo>
                <a:lnTo>
                  <a:pt x="3813574" y="1445085"/>
                </a:lnTo>
                <a:cubicBezTo>
                  <a:pt x="3813574" y="1449721"/>
                  <a:pt x="3818632" y="1453479"/>
                  <a:pt x="3824872" y="1453479"/>
                </a:cubicBezTo>
                <a:lnTo>
                  <a:pt x="4354548" y="1453479"/>
                </a:lnTo>
                <a:cubicBezTo>
                  <a:pt x="4360787" y="1453479"/>
                  <a:pt x="4365844" y="1449721"/>
                  <a:pt x="4365844" y="1445085"/>
                </a:cubicBezTo>
                <a:lnTo>
                  <a:pt x="4365844" y="1411511"/>
                </a:lnTo>
                <a:cubicBezTo>
                  <a:pt x="4365844" y="1406875"/>
                  <a:pt x="4360787" y="1403117"/>
                  <a:pt x="4354548" y="1403117"/>
                </a:cubicBezTo>
                <a:close/>
                <a:moveTo>
                  <a:pt x="7456345" y="1365127"/>
                </a:moveTo>
                <a:cubicBezTo>
                  <a:pt x="7448473" y="1365127"/>
                  <a:pt x="7442092" y="1369869"/>
                  <a:pt x="7442092" y="1375717"/>
                </a:cubicBezTo>
                <a:lnTo>
                  <a:pt x="7442092" y="1418075"/>
                </a:lnTo>
                <a:cubicBezTo>
                  <a:pt x="7442092" y="1423923"/>
                  <a:pt x="7448473" y="1428665"/>
                  <a:pt x="7456345" y="1428665"/>
                </a:cubicBezTo>
                <a:lnTo>
                  <a:pt x="7824762" y="1428665"/>
                </a:lnTo>
                <a:cubicBezTo>
                  <a:pt x="7832633" y="1428665"/>
                  <a:pt x="7839015" y="1423923"/>
                  <a:pt x="7839015" y="1418075"/>
                </a:cubicBezTo>
                <a:lnTo>
                  <a:pt x="7839015" y="1375717"/>
                </a:lnTo>
                <a:cubicBezTo>
                  <a:pt x="7839015" y="1369869"/>
                  <a:pt x="7832633" y="1365127"/>
                  <a:pt x="7824762" y="1365127"/>
                </a:cubicBezTo>
                <a:close/>
                <a:moveTo>
                  <a:pt x="11533813" y="1355097"/>
                </a:moveTo>
                <a:lnTo>
                  <a:pt x="11671866" y="1355097"/>
                </a:lnTo>
                <a:lnTo>
                  <a:pt x="11671866" y="1402177"/>
                </a:lnTo>
                <a:lnTo>
                  <a:pt x="11744399" y="1402177"/>
                </a:lnTo>
                <a:lnTo>
                  <a:pt x="11744399" y="1442608"/>
                </a:lnTo>
                <a:lnTo>
                  <a:pt x="11841346" y="1442608"/>
                </a:lnTo>
                <a:lnTo>
                  <a:pt x="11841346" y="1481969"/>
                </a:lnTo>
                <a:lnTo>
                  <a:pt x="11875437" y="1481969"/>
                </a:lnTo>
                <a:lnTo>
                  <a:pt x="11875437" y="1427829"/>
                </a:lnTo>
                <a:lnTo>
                  <a:pt x="12030075" y="1427829"/>
                </a:lnTo>
                <a:lnTo>
                  <a:pt x="12030075" y="1694308"/>
                </a:lnTo>
                <a:lnTo>
                  <a:pt x="12191999" y="1694308"/>
                </a:lnTo>
                <a:lnTo>
                  <a:pt x="12191999" y="2070165"/>
                </a:lnTo>
                <a:lnTo>
                  <a:pt x="11780934" y="2070165"/>
                </a:lnTo>
                <a:lnTo>
                  <a:pt x="11780934" y="2018501"/>
                </a:lnTo>
                <a:lnTo>
                  <a:pt x="11698976" y="2018501"/>
                </a:lnTo>
                <a:lnTo>
                  <a:pt x="11698976" y="2070165"/>
                </a:lnTo>
                <a:lnTo>
                  <a:pt x="11632154" y="2070165"/>
                </a:lnTo>
                <a:lnTo>
                  <a:pt x="11632154" y="2018501"/>
                </a:lnTo>
                <a:lnTo>
                  <a:pt x="11550196" y="2018501"/>
                </a:lnTo>
                <a:lnTo>
                  <a:pt x="11550196" y="2070165"/>
                </a:lnTo>
                <a:lnTo>
                  <a:pt x="11483374" y="2070165"/>
                </a:lnTo>
                <a:lnTo>
                  <a:pt x="11483374" y="2018501"/>
                </a:lnTo>
                <a:lnTo>
                  <a:pt x="11401416" y="2018501"/>
                </a:lnTo>
                <a:lnTo>
                  <a:pt x="11401416" y="2070165"/>
                </a:lnTo>
                <a:lnTo>
                  <a:pt x="11323165" y="2070165"/>
                </a:lnTo>
                <a:lnTo>
                  <a:pt x="11323165" y="1958705"/>
                </a:lnTo>
                <a:lnTo>
                  <a:pt x="11875437" y="1958705"/>
                </a:lnTo>
                <a:lnTo>
                  <a:pt x="11875437" y="1934747"/>
                </a:lnTo>
                <a:lnTo>
                  <a:pt x="11323165" y="1934747"/>
                </a:lnTo>
                <a:lnTo>
                  <a:pt x="11323165" y="1761233"/>
                </a:lnTo>
                <a:lnTo>
                  <a:pt x="11875437" y="1761233"/>
                </a:lnTo>
                <a:lnTo>
                  <a:pt x="11875437" y="1737275"/>
                </a:lnTo>
                <a:lnTo>
                  <a:pt x="11323165" y="1737275"/>
                </a:lnTo>
                <a:lnTo>
                  <a:pt x="11323165" y="1563760"/>
                </a:lnTo>
                <a:lnTo>
                  <a:pt x="11875437" y="1563760"/>
                </a:lnTo>
                <a:lnTo>
                  <a:pt x="11875437" y="1539802"/>
                </a:lnTo>
                <a:lnTo>
                  <a:pt x="11323165" y="1539802"/>
                </a:lnTo>
                <a:lnTo>
                  <a:pt x="11323165" y="1481969"/>
                </a:lnTo>
                <a:lnTo>
                  <a:pt x="11381170" y="1481969"/>
                </a:lnTo>
                <a:lnTo>
                  <a:pt x="11381170" y="1442608"/>
                </a:lnTo>
                <a:lnTo>
                  <a:pt x="11468294" y="1442608"/>
                </a:lnTo>
                <a:lnTo>
                  <a:pt x="11468294" y="1402177"/>
                </a:lnTo>
                <a:lnTo>
                  <a:pt x="11533813" y="1402177"/>
                </a:lnTo>
                <a:close/>
                <a:moveTo>
                  <a:pt x="9444482" y="1355097"/>
                </a:moveTo>
                <a:lnTo>
                  <a:pt x="9444482" y="1447450"/>
                </a:lnTo>
                <a:lnTo>
                  <a:pt x="9643306" y="1447450"/>
                </a:lnTo>
                <a:lnTo>
                  <a:pt x="9643306" y="1355097"/>
                </a:lnTo>
                <a:close/>
                <a:moveTo>
                  <a:pt x="9171376" y="1355097"/>
                </a:moveTo>
                <a:lnTo>
                  <a:pt x="9171376" y="1447450"/>
                </a:lnTo>
                <a:lnTo>
                  <a:pt x="9370200" y="1447450"/>
                </a:lnTo>
                <a:lnTo>
                  <a:pt x="9370200" y="1355097"/>
                </a:lnTo>
                <a:close/>
                <a:moveTo>
                  <a:pt x="2868734" y="1355097"/>
                </a:moveTo>
                <a:cubicBezTo>
                  <a:pt x="2833320" y="1355097"/>
                  <a:pt x="2804611" y="1376428"/>
                  <a:pt x="2804611" y="1402739"/>
                </a:cubicBezTo>
                <a:cubicBezTo>
                  <a:pt x="2804611" y="1429051"/>
                  <a:pt x="2833320" y="1450380"/>
                  <a:pt x="2868734" y="1450380"/>
                </a:cubicBezTo>
                <a:cubicBezTo>
                  <a:pt x="2904147" y="1450380"/>
                  <a:pt x="2932855" y="1429051"/>
                  <a:pt x="2932855" y="1402739"/>
                </a:cubicBezTo>
                <a:cubicBezTo>
                  <a:pt x="2932855" y="1376428"/>
                  <a:pt x="2904147" y="1355097"/>
                  <a:pt x="2868734" y="1355097"/>
                </a:cubicBezTo>
                <a:close/>
                <a:moveTo>
                  <a:pt x="2589672" y="1352167"/>
                </a:moveTo>
                <a:cubicBezTo>
                  <a:pt x="2554258" y="1352167"/>
                  <a:pt x="2525550" y="1373497"/>
                  <a:pt x="2525550" y="1399809"/>
                </a:cubicBezTo>
                <a:cubicBezTo>
                  <a:pt x="2525550" y="1426120"/>
                  <a:pt x="2554258" y="1447451"/>
                  <a:pt x="2589672" y="1447451"/>
                </a:cubicBezTo>
                <a:cubicBezTo>
                  <a:pt x="2625086" y="1447451"/>
                  <a:pt x="2653794" y="1426120"/>
                  <a:pt x="2653794" y="1399809"/>
                </a:cubicBezTo>
                <a:cubicBezTo>
                  <a:pt x="2653794" y="1373497"/>
                  <a:pt x="2625086" y="1352167"/>
                  <a:pt x="2589672" y="1352167"/>
                </a:cubicBezTo>
                <a:close/>
                <a:moveTo>
                  <a:pt x="11142869" y="1330082"/>
                </a:moveTo>
                <a:lnTo>
                  <a:pt x="11142869" y="1453708"/>
                </a:lnTo>
                <a:lnTo>
                  <a:pt x="11228389" y="1453708"/>
                </a:lnTo>
                <a:lnTo>
                  <a:pt x="11228389" y="1330082"/>
                </a:lnTo>
                <a:close/>
                <a:moveTo>
                  <a:pt x="11001633" y="1330082"/>
                </a:moveTo>
                <a:lnTo>
                  <a:pt x="11001633" y="1453708"/>
                </a:lnTo>
                <a:lnTo>
                  <a:pt x="11087153" y="1453708"/>
                </a:lnTo>
                <a:lnTo>
                  <a:pt x="11087153" y="1330082"/>
                </a:lnTo>
                <a:close/>
                <a:moveTo>
                  <a:pt x="10860302" y="1330082"/>
                </a:moveTo>
                <a:lnTo>
                  <a:pt x="10860302" y="1453708"/>
                </a:lnTo>
                <a:lnTo>
                  <a:pt x="10945822" y="1453708"/>
                </a:lnTo>
                <a:lnTo>
                  <a:pt x="10945822" y="1330082"/>
                </a:lnTo>
                <a:close/>
                <a:moveTo>
                  <a:pt x="10715106" y="1330082"/>
                </a:moveTo>
                <a:lnTo>
                  <a:pt x="10715106" y="1453708"/>
                </a:lnTo>
                <a:lnTo>
                  <a:pt x="10800626" y="1453708"/>
                </a:lnTo>
                <a:lnTo>
                  <a:pt x="10800626" y="1330082"/>
                </a:lnTo>
                <a:close/>
                <a:moveTo>
                  <a:pt x="10569911" y="1330082"/>
                </a:moveTo>
                <a:lnTo>
                  <a:pt x="10569911" y="1453708"/>
                </a:lnTo>
                <a:lnTo>
                  <a:pt x="10655431" y="1453708"/>
                </a:lnTo>
                <a:lnTo>
                  <a:pt x="10655431" y="1330082"/>
                </a:lnTo>
                <a:close/>
                <a:moveTo>
                  <a:pt x="10424717" y="1330082"/>
                </a:moveTo>
                <a:lnTo>
                  <a:pt x="10424717" y="1453708"/>
                </a:lnTo>
                <a:lnTo>
                  <a:pt x="10510237" y="1453708"/>
                </a:lnTo>
                <a:lnTo>
                  <a:pt x="10510237" y="1330082"/>
                </a:lnTo>
                <a:close/>
                <a:moveTo>
                  <a:pt x="10279523" y="1330082"/>
                </a:moveTo>
                <a:lnTo>
                  <a:pt x="10279523" y="1453708"/>
                </a:lnTo>
                <a:lnTo>
                  <a:pt x="10365043" y="1453708"/>
                </a:lnTo>
                <a:lnTo>
                  <a:pt x="10365043" y="1330082"/>
                </a:lnTo>
                <a:close/>
                <a:moveTo>
                  <a:pt x="10134328" y="1330082"/>
                </a:moveTo>
                <a:lnTo>
                  <a:pt x="10134328" y="1453708"/>
                </a:lnTo>
                <a:lnTo>
                  <a:pt x="10219847" y="1453708"/>
                </a:lnTo>
                <a:lnTo>
                  <a:pt x="10219847" y="1330082"/>
                </a:lnTo>
                <a:close/>
                <a:moveTo>
                  <a:pt x="9989134" y="1330082"/>
                </a:moveTo>
                <a:lnTo>
                  <a:pt x="9989134" y="1453708"/>
                </a:lnTo>
                <a:lnTo>
                  <a:pt x="10074653" y="1453708"/>
                </a:lnTo>
                <a:lnTo>
                  <a:pt x="10074653" y="1330082"/>
                </a:lnTo>
                <a:close/>
                <a:moveTo>
                  <a:pt x="1384659" y="1330082"/>
                </a:moveTo>
                <a:lnTo>
                  <a:pt x="1384659" y="1453708"/>
                </a:lnTo>
                <a:lnTo>
                  <a:pt x="1470179" y="1453708"/>
                </a:lnTo>
                <a:lnTo>
                  <a:pt x="1470179" y="1330082"/>
                </a:lnTo>
                <a:close/>
                <a:moveTo>
                  <a:pt x="1243423" y="1330082"/>
                </a:moveTo>
                <a:lnTo>
                  <a:pt x="1243423" y="1453708"/>
                </a:lnTo>
                <a:lnTo>
                  <a:pt x="1328943" y="1453708"/>
                </a:lnTo>
                <a:lnTo>
                  <a:pt x="1328943" y="1330082"/>
                </a:lnTo>
                <a:close/>
                <a:moveTo>
                  <a:pt x="1102092" y="1330082"/>
                </a:moveTo>
                <a:lnTo>
                  <a:pt x="1102092" y="1453708"/>
                </a:lnTo>
                <a:lnTo>
                  <a:pt x="1187612" y="1453708"/>
                </a:lnTo>
                <a:lnTo>
                  <a:pt x="1187612" y="1330082"/>
                </a:lnTo>
                <a:close/>
                <a:moveTo>
                  <a:pt x="956897" y="1330082"/>
                </a:moveTo>
                <a:lnTo>
                  <a:pt x="956897" y="1453708"/>
                </a:lnTo>
                <a:lnTo>
                  <a:pt x="1042417" y="1453708"/>
                </a:lnTo>
                <a:lnTo>
                  <a:pt x="1042417" y="1330082"/>
                </a:lnTo>
                <a:close/>
                <a:moveTo>
                  <a:pt x="811701" y="1330082"/>
                </a:moveTo>
                <a:lnTo>
                  <a:pt x="811701" y="1453708"/>
                </a:lnTo>
                <a:lnTo>
                  <a:pt x="897221" y="1453708"/>
                </a:lnTo>
                <a:lnTo>
                  <a:pt x="897221" y="1330082"/>
                </a:lnTo>
                <a:close/>
                <a:moveTo>
                  <a:pt x="666508" y="1330082"/>
                </a:moveTo>
                <a:lnTo>
                  <a:pt x="666508" y="1453708"/>
                </a:lnTo>
                <a:lnTo>
                  <a:pt x="752027" y="1453708"/>
                </a:lnTo>
                <a:lnTo>
                  <a:pt x="752027" y="1330082"/>
                </a:lnTo>
                <a:close/>
                <a:moveTo>
                  <a:pt x="521314" y="1330082"/>
                </a:moveTo>
                <a:lnTo>
                  <a:pt x="521314" y="1453708"/>
                </a:lnTo>
                <a:lnTo>
                  <a:pt x="606833" y="1453708"/>
                </a:lnTo>
                <a:lnTo>
                  <a:pt x="606833" y="1330082"/>
                </a:lnTo>
                <a:close/>
                <a:moveTo>
                  <a:pt x="376120" y="1330082"/>
                </a:moveTo>
                <a:lnTo>
                  <a:pt x="376120" y="1453708"/>
                </a:lnTo>
                <a:lnTo>
                  <a:pt x="461639" y="1453708"/>
                </a:lnTo>
                <a:lnTo>
                  <a:pt x="461639" y="1330082"/>
                </a:lnTo>
                <a:close/>
                <a:moveTo>
                  <a:pt x="230926" y="1330082"/>
                </a:moveTo>
                <a:lnTo>
                  <a:pt x="230926" y="1453708"/>
                </a:lnTo>
                <a:lnTo>
                  <a:pt x="316446" y="1453708"/>
                </a:lnTo>
                <a:lnTo>
                  <a:pt x="316446" y="1330082"/>
                </a:lnTo>
                <a:close/>
                <a:moveTo>
                  <a:pt x="1775603" y="1326791"/>
                </a:moveTo>
                <a:lnTo>
                  <a:pt x="1913656" y="1326791"/>
                </a:lnTo>
                <a:lnTo>
                  <a:pt x="1913656" y="1373871"/>
                </a:lnTo>
                <a:lnTo>
                  <a:pt x="1986190" y="1373871"/>
                </a:lnTo>
                <a:lnTo>
                  <a:pt x="1986190" y="1414302"/>
                </a:lnTo>
                <a:lnTo>
                  <a:pt x="2083136" y="1414302"/>
                </a:lnTo>
                <a:lnTo>
                  <a:pt x="2083136" y="1453663"/>
                </a:lnTo>
                <a:lnTo>
                  <a:pt x="2117227" y="1453663"/>
                </a:lnTo>
                <a:lnTo>
                  <a:pt x="2117227" y="1511496"/>
                </a:lnTo>
                <a:lnTo>
                  <a:pt x="1564955" y="1511496"/>
                </a:lnTo>
                <a:lnTo>
                  <a:pt x="1564955" y="1453663"/>
                </a:lnTo>
                <a:lnTo>
                  <a:pt x="1622960" y="1453663"/>
                </a:lnTo>
                <a:lnTo>
                  <a:pt x="1622960" y="1414302"/>
                </a:lnTo>
                <a:lnTo>
                  <a:pt x="1710084" y="1414302"/>
                </a:lnTo>
                <a:lnTo>
                  <a:pt x="1710084" y="1373871"/>
                </a:lnTo>
                <a:lnTo>
                  <a:pt x="1775603" y="1373871"/>
                </a:lnTo>
                <a:close/>
                <a:moveTo>
                  <a:pt x="6351644" y="1323797"/>
                </a:moveTo>
                <a:lnTo>
                  <a:pt x="6351644" y="1423450"/>
                </a:lnTo>
                <a:lnTo>
                  <a:pt x="6410085" y="1423450"/>
                </a:lnTo>
                <a:lnTo>
                  <a:pt x="6410085" y="1323797"/>
                </a:lnTo>
                <a:close/>
                <a:moveTo>
                  <a:pt x="6268849" y="1323797"/>
                </a:moveTo>
                <a:lnTo>
                  <a:pt x="6268849" y="1423450"/>
                </a:lnTo>
                <a:lnTo>
                  <a:pt x="6327291" y="1423450"/>
                </a:lnTo>
                <a:lnTo>
                  <a:pt x="6327291" y="1323797"/>
                </a:lnTo>
                <a:close/>
                <a:moveTo>
                  <a:pt x="6186056" y="1323797"/>
                </a:moveTo>
                <a:lnTo>
                  <a:pt x="6186056" y="1423450"/>
                </a:lnTo>
                <a:lnTo>
                  <a:pt x="6244498" y="1423450"/>
                </a:lnTo>
                <a:lnTo>
                  <a:pt x="6244498" y="1323797"/>
                </a:lnTo>
                <a:close/>
                <a:moveTo>
                  <a:pt x="6103264" y="1323797"/>
                </a:moveTo>
                <a:lnTo>
                  <a:pt x="6103264" y="1423450"/>
                </a:lnTo>
                <a:lnTo>
                  <a:pt x="6161704" y="1423450"/>
                </a:lnTo>
                <a:lnTo>
                  <a:pt x="6161704" y="1323797"/>
                </a:lnTo>
                <a:close/>
                <a:moveTo>
                  <a:pt x="6020469" y="1323797"/>
                </a:moveTo>
                <a:lnTo>
                  <a:pt x="6020469" y="1423450"/>
                </a:lnTo>
                <a:lnTo>
                  <a:pt x="6078911" y="1423450"/>
                </a:lnTo>
                <a:lnTo>
                  <a:pt x="6078911" y="1323797"/>
                </a:lnTo>
                <a:close/>
                <a:moveTo>
                  <a:pt x="8483306" y="1301622"/>
                </a:moveTo>
                <a:cubicBezTo>
                  <a:pt x="8477066" y="1301622"/>
                  <a:pt x="8472009" y="1305380"/>
                  <a:pt x="8472009" y="1310016"/>
                </a:cubicBezTo>
                <a:lnTo>
                  <a:pt x="8472009" y="1343590"/>
                </a:lnTo>
                <a:cubicBezTo>
                  <a:pt x="8472009" y="1348226"/>
                  <a:pt x="8477066" y="1351983"/>
                  <a:pt x="8483306" y="1351983"/>
                </a:cubicBezTo>
                <a:lnTo>
                  <a:pt x="9012984" y="1351983"/>
                </a:lnTo>
                <a:cubicBezTo>
                  <a:pt x="9019224" y="1351983"/>
                  <a:pt x="9024281" y="1348226"/>
                  <a:pt x="9024281" y="1343590"/>
                </a:cubicBezTo>
                <a:lnTo>
                  <a:pt x="9024281" y="1310016"/>
                </a:lnTo>
                <a:cubicBezTo>
                  <a:pt x="9024281" y="1305380"/>
                  <a:pt x="9019224" y="1301622"/>
                  <a:pt x="9012984" y="1301622"/>
                </a:cubicBezTo>
                <a:close/>
                <a:moveTo>
                  <a:pt x="6837698" y="1301622"/>
                </a:moveTo>
                <a:cubicBezTo>
                  <a:pt x="6831459" y="1301622"/>
                  <a:pt x="6826401" y="1305380"/>
                  <a:pt x="6826401" y="1310016"/>
                </a:cubicBezTo>
                <a:lnTo>
                  <a:pt x="6826401" y="1343590"/>
                </a:lnTo>
                <a:cubicBezTo>
                  <a:pt x="6826401" y="1348226"/>
                  <a:pt x="6831459" y="1351983"/>
                  <a:pt x="6837698" y="1351983"/>
                </a:cubicBezTo>
                <a:lnTo>
                  <a:pt x="7367375" y="1351983"/>
                </a:lnTo>
                <a:cubicBezTo>
                  <a:pt x="7373615" y="1351983"/>
                  <a:pt x="7378673" y="1348226"/>
                  <a:pt x="7378673" y="1343590"/>
                </a:cubicBezTo>
                <a:lnTo>
                  <a:pt x="7378673" y="1310016"/>
                </a:lnTo>
                <a:cubicBezTo>
                  <a:pt x="7378673" y="1305380"/>
                  <a:pt x="7373615" y="1301622"/>
                  <a:pt x="7367375" y="1301622"/>
                </a:cubicBezTo>
                <a:close/>
                <a:moveTo>
                  <a:pt x="3824872" y="1301622"/>
                </a:moveTo>
                <a:cubicBezTo>
                  <a:pt x="3818632" y="1301622"/>
                  <a:pt x="3813574" y="1305380"/>
                  <a:pt x="3813574" y="1310016"/>
                </a:cubicBezTo>
                <a:lnTo>
                  <a:pt x="3813574" y="1343590"/>
                </a:lnTo>
                <a:cubicBezTo>
                  <a:pt x="3813574" y="1348226"/>
                  <a:pt x="3818632" y="1351983"/>
                  <a:pt x="3824872" y="1351983"/>
                </a:cubicBezTo>
                <a:lnTo>
                  <a:pt x="4354548" y="1351983"/>
                </a:lnTo>
                <a:cubicBezTo>
                  <a:pt x="4360787" y="1351983"/>
                  <a:pt x="4365844" y="1348226"/>
                  <a:pt x="4365844" y="1343590"/>
                </a:cubicBezTo>
                <a:lnTo>
                  <a:pt x="4365844" y="1310016"/>
                </a:lnTo>
                <a:cubicBezTo>
                  <a:pt x="4365844" y="1305380"/>
                  <a:pt x="4360787" y="1301622"/>
                  <a:pt x="4354548" y="1301622"/>
                </a:cubicBezTo>
                <a:close/>
                <a:moveTo>
                  <a:pt x="9284775" y="1261668"/>
                </a:moveTo>
                <a:lnTo>
                  <a:pt x="9284775" y="1322444"/>
                </a:lnTo>
                <a:lnTo>
                  <a:pt x="9688442" y="1322444"/>
                </a:lnTo>
                <a:lnTo>
                  <a:pt x="9688442" y="1261668"/>
                </a:lnTo>
                <a:close/>
                <a:moveTo>
                  <a:pt x="9100450" y="1261668"/>
                </a:moveTo>
                <a:lnTo>
                  <a:pt x="9100450" y="1322444"/>
                </a:lnTo>
                <a:lnTo>
                  <a:pt x="9240798" y="1322444"/>
                </a:lnTo>
                <a:lnTo>
                  <a:pt x="9240798" y="1261668"/>
                </a:lnTo>
                <a:close/>
                <a:moveTo>
                  <a:pt x="2453541" y="1261668"/>
                </a:moveTo>
                <a:lnTo>
                  <a:pt x="2453541" y="1322444"/>
                </a:lnTo>
                <a:lnTo>
                  <a:pt x="3024257" y="1322444"/>
                </a:lnTo>
                <a:lnTo>
                  <a:pt x="3024257" y="1261668"/>
                </a:lnTo>
                <a:close/>
                <a:moveTo>
                  <a:pt x="2192935" y="1261668"/>
                </a:moveTo>
                <a:lnTo>
                  <a:pt x="2192935" y="1322444"/>
                </a:lnTo>
                <a:lnTo>
                  <a:pt x="2391362" y="1322444"/>
                </a:lnTo>
                <a:lnTo>
                  <a:pt x="2391362" y="1261668"/>
                </a:lnTo>
                <a:close/>
                <a:moveTo>
                  <a:pt x="7456345" y="1237078"/>
                </a:moveTo>
                <a:cubicBezTo>
                  <a:pt x="7448473" y="1237078"/>
                  <a:pt x="7442092" y="1241819"/>
                  <a:pt x="7442092" y="1247668"/>
                </a:cubicBezTo>
                <a:lnTo>
                  <a:pt x="7442092" y="1290025"/>
                </a:lnTo>
                <a:cubicBezTo>
                  <a:pt x="7442092" y="1295874"/>
                  <a:pt x="7448473" y="1300615"/>
                  <a:pt x="7456345" y="1300615"/>
                </a:cubicBezTo>
                <a:lnTo>
                  <a:pt x="7824762" y="1300615"/>
                </a:lnTo>
                <a:cubicBezTo>
                  <a:pt x="7832633" y="1300615"/>
                  <a:pt x="7839015" y="1295874"/>
                  <a:pt x="7839015" y="1290025"/>
                </a:cubicBezTo>
                <a:lnTo>
                  <a:pt x="7839015" y="1247668"/>
                </a:lnTo>
                <a:cubicBezTo>
                  <a:pt x="7839015" y="1241819"/>
                  <a:pt x="7832633" y="1237078"/>
                  <a:pt x="7824762" y="1237078"/>
                </a:cubicBezTo>
                <a:close/>
                <a:moveTo>
                  <a:pt x="8483306" y="1200127"/>
                </a:moveTo>
                <a:cubicBezTo>
                  <a:pt x="8477066" y="1200127"/>
                  <a:pt x="8472009" y="1203885"/>
                  <a:pt x="8472009" y="1208520"/>
                </a:cubicBezTo>
                <a:lnTo>
                  <a:pt x="8472009" y="1242094"/>
                </a:lnTo>
                <a:cubicBezTo>
                  <a:pt x="8472009" y="1246731"/>
                  <a:pt x="8477066" y="1250488"/>
                  <a:pt x="8483306" y="1250488"/>
                </a:cubicBezTo>
                <a:lnTo>
                  <a:pt x="9012984" y="1250488"/>
                </a:lnTo>
                <a:cubicBezTo>
                  <a:pt x="9019224" y="1250488"/>
                  <a:pt x="9024281" y="1246731"/>
                  <a:pt x="9024281" y="1242094"/>
                </a:cubicBezTo>
                <a:lnTo>
                  <a:pt x="9024281" y="1208520"/>
                </a:lnTo>
                <a:cubicBezTo>
                  <a:pt x="9024281" y="1203885"/>
                  <a:pt x="9019224" y="1200127"/>
                  <a:pt x="9012984" y="1200127"/>
                </a:cubicBezTo>
                <a:close/>
                <a:moveTo>
                  <a:pt x="6837698" y="1200127"/>
                </a:moveTo>
                <a:cubicBezTo>
                  <a:pt x="6831459" y="1200127"/>
                  <a:pt x="6826401" y="1203885"/>
                  <a:pt x="6826401" y="1208520"/>
                </a:cubicBezTo>
                <a:lnTo>
                  <a:pt x="6826401" y="1242094"/>
                </a:lnTo>
                <a:cubicBezTo>
                  <a:pt x="6826401" y="1246731"/>
                  <a:pt x="6831459" y="1250488"/>
                  <a:pt x="6837698" y="1250488"/>
                </a:cubicBezTo>
                <a:lnTo>
                  <a:pt x="7367375" y="1250488"/>
                </a:lnTo>
                <a:cubicBezTo>
                  <a:pt x="7373615" y="1250488"/>
                  <a:pt x="7378673" y="1246731"/>
                  <a:pt x="7378673" y="1242094"/>
                </a:cubicBezTo>
                <a:lnTo>
                  <a:pt x="7378673" y="1208520"/>
                </a:lnTo>
                <a:cubicBezTo>
                  <a:pt x="7378673" y="1203885"/>
                  <a:pt x="7373615" y="1200127"/>
                  <a:pt x="7367375" y="1200127"/>
                </a:cubicBezTo>
                <a:close/>
                <a:moveTo>
                  <a:pt x="3824872" y="1200127"/>
                </a:moveTo>
                <a:cubicBezTo>
                  <a:pt x="3818632" y="1200127"/>
                  <a:pt x="3813574" y="1203885"/>
                  <a:pt x="3813574" y="1208520"/>
                </a:cubicBezTo>
                <a:lnTo>
                  <a:pt x="3813574" y="1242094"/>
                </a:lnTo>
                <a:cubicBezTo>
                  <a:pt x="3813574" y="1246731"/>
                  <a:pt x="3818632" y="1250488"/>
                  <a:pt x="3824872" y="1250488"/>
                </a:cubicBezTo>
                <a:lnTo>
                  <a:pt x="4354548" y="1250488"/>
                </a:lnTo>
                <a:cubicBezTo>
                  <a:pt x="4360787" y="1250488"/>
                  <a:pt x="4365844" y="1246731"/>
                  <a:pt x="4365844" y="1242094"/>
                </a:cubicBezTo>
                <a:lnTo>
                  <a:pt x="4365844" y="1208520"/>
                </a:lnTo>
                <a:cubicBezTo>
                  <a:pt x="4365844" y="1203885"/>
                  <a:pt x="4360787" y="1200127"/>
                  <a:pt x="4354548" y="1200127"/>
                </a:cubicBezTo>
                <a:close/>
                <a:moveTo>
                  <a:pt x="6351644" y="1191775"/>
                </a:moveTo>
                <a:lnTo>
                  <a:pt x="6351644" y="1291428"/>
                </a:lnTo>
                <a:lnTo>
                  <a:pt x="6410085" y="1291428"/>
                </a:lnTo>
                <a:lnTo>
                  <a:pt x="6410085" y="1191775"/>
                </a:lnTo>
                <a:close/>
                <a:moveTo>
                  <a:pt x="6268849" y="1191775"/>
                </a:moveTo>
                <a:lnTo>
                  <a:pt x="6268849" y="1291428"/>
                </a:lnTo>
                <a:lnTo>
                  <a:pt x="6327291" y="1291428"/>
                </a:lnTo>
                <a:lnTo>
                  <a:pt x="6327291" y="1191775"/>
                </a:lnTo>
                <a:close/>
                <a:moveTo>
                  <a:pt x="6186056" y="1191775"/>
                </a:moveTo>
                <a:lnTo>
                  <a:pt x="6186056" y="1291428"/>
                </a:lnTo>
                <a:lnTo>
                  <a:pt x="6244498" y="1291428"/>
                </a:lnTo>
                <a:lnTo>
                  <a:pt x="6244498" y="1191775"/>
                </a:lnTo>
                <a:close/>
                <a:moveTo>
                  <a:pt x="6103264" y="1191775"/>
                </a:moveTo>
                <a:lnTo>
                  <a:pt x="6103264" y="1291428"/>
                </a:lnTo>
                <a:lnTo>
                  <a:pt x="6161704" y="1291428"/>
                </a:lnTo>
                <a:lnTo>
                  <a:pt x="6161704" y="1191775"/>
                </a:lnTo>
                <a:close/>
                <a:moveTo>
                  <a:pt x="6020469" y="1191775"/>
                </a:moveTo>
                <a:lnTo>
                  <a:pt x="6020469" y="1291428"/>
                </a:lnTo>
                <a:lnTo>
                  <a:pt x="6078911" y="1291428"/>
                </a:lnTo>
                <a:lnTo>
                  <a:pt x="6078911" y="1191775"/>
                </a:lnTo>
                <a:close/>
                <a:moveTo>
                  <a:pt x="9284775" y="1151652"/>
                </a:moveTo>
                <a:lnTo>
                  <a:pt x="9284775" y="1212428"/>
                </a:lnTo>
                <a:lnTo>
                  <a:pt x="9688442" y="1212428"/>
                </a:lnTo>
                <a:lnTo>
                  <a:pt x="9688442" y="1151652"/>
                </a:lnTo>
                <a:close/>
                <a:moveTo>
                  <a:pt x="9100450" y="1151652"/>
                </a:moveTo>
                <a:lnTo>
                  <a:pt x="9100450" y="1212428"/>
                </a:lnTo>
                <a:lnTo>
                  <a:pt x="9240798" y="1212428"/>
                </a:lnTo>
                <a:lnTo>
                  <a:pt x="9240798" y="1151652"/>
                </a:lnTo>
                <a:close/>
                <a:moveTo>
                  <a:pt x="2453541" y="1151652"/>
                </a:moveTo>
                <a:lnTo>
                  <a:pt x="2453541" y="1212428"/>
                </a:lnTo>
                <a:lnTo>
                  <a:pt x="3024257" y="1212428"/>
                </a:lnTo>
                <a:lnTo>
                  <a:pt x="3024257" y="1151652"/>
                </a:lnTo>
                <a:close/>
                <a:moveTo>
                  <a:pt x="2192935" y="1151652"/>
                </a:moveTo>
                <a:lnTo>
                  <a:pt x="2192935" y="1212428"/>
                </a:lnTo>
                <a:lnTo>
                  <a:pt x="2391362" y="1212428"/>
                </a:lnTo>
                <a:lnTo>
                  <a:pt x="2391362" y="1151652"/>
                </a:lnTo>
                <a:close/>
                <a:moveTo>
                  <a:pt x="10860302" y="1143099"/>
                </a:moveTo>
                <a:lnTo>
                  <a:pt x="10860302" y="1266725"/>
                </a:lnTo>
                <a:lnTo>
                  <a:pt x="10945822" y="1266725"/>
                </a:lnTo>
                <a:lnTo>
                  <a:pt x="10945822" y="1143099"/>
                </a:lnTo>
                <a:close/>
                <a:moveTo>
                  <a:pt x="10715105" y="1143099"/>
                </a:moveTo>
                <a:lnTo>
                  <a:pt x="10715105" y="1266725"/>
                </a:lnTo>
                <a:lnTo>
                  <a:pt x="10800625" y="1266725"/>
                </a:lnTo>
                <a:lnTo>
                  <a:pt x="10800625" y="1143099"/>
                </a:lnTo>
                <a:close/>
                <a:moveTo>
                  <a:pt x="10569911" y="1143099"/>
                </a:moveTo>
                <a:lnTo>
                  <a:pt x="10569911" y="1266725"/>
                </a:lnTo>
                <a:lnTo>
                  <a:pt x="10655431" y="1266725"/>
                </a:lnTo>
                <a:lnTo>
                  <a:pt x="10655431" y="1143099"/>
                </a:lnTo>
                <a:close/>
                <a:moveTo>
                  <a:pt x="10424717" y="1143099"/>
                </a:moveTo>
                <a:lnTo>
                  <a:pt x="10424717" y="1266725"/>
                </a:lnTo>
                <a:lnTo>
                  <a:pt x="10510237" y="1266725"/>
                </a:lnTo>
                <a:lnTo>
                  <a:pt x="10510237" y="1143099"/>
                </a:lnTo>
                <a:close/>
                <a:moveTo>
                  <a:pt x="10279523" y="1143099"/>
                </a:moveTo>
                <a:lnTo>
                  <a:pt x="10279523" y="1266725"/>
                </a:lnTo>
                <a:lnTo>
                  <a:pt x="10365043" y="1266725"/>
                </a:lnTo>
                <a:lnTo>
                  <a:pt x="10365043" y="1143099"/>
                </a:lnTo>
                <a:close/>
                <a:moveTo>
                  <a:pt x="10134328" y="1143099"/>
                </a:moveTo>
                <a:lnTo>
                  <a:pt x="10134328" y="1266725"/>
                </a:lnTo>
                <a:lnTo>
                  <a:pt x="10219847" y="1266725"/>
                </a:lnTo>
                <a:lnTo>
                  <a:pt x="10219847" y="1143099"/>
                </a:lnTo>
                <a:close/>
                <a:moveTo>
                  <a:pt x="9989134" y="1143099"/>
                </a:moveTo>
                <a:lnTo>
                  <a:pt x="9989134" y="1266725"/>
                </a:lnTo>
                <a:lnTo>
                  <a:pt x="10074653" y="1266725"/>
                </a:lnTo>
                <a:lnTo>
                  <a:pt x="10074653" y="1143099"/>
                </a:lnTo>
                <a:close/>
                <a:moveTo>
                  <a:pt x="1102092" y="1143099"/>
                </a:moveTo>
                <a:lnTo>
                  <a:pt x="1102092" y="1266725"/>
                </a:lnTo>
                <a:lnTo>
                  <a:pt x="1187612" y="1266725"/>
                </a:lnTo>
                <a:lnTo>
                  <a:pt x="1187612" y="1143099"/>
                </a:lnTo>
                <a:close/>
                <a:moveTo>
                  <a:pt x="956896" y="1143099"/>
                </a:moveTo>
                <a:lnTo>
                  <a:pt x="956896" y="1266725"/>
                </a:lnTo>
                <a:lnTo>
                  <a:pt x="1042416" y="1266725"/>
                </a:lnTo>
                <a:lnTo>
                  <a:pt x="1042416" y="1143099"/>
                </a:lnTo>
                <a:close/>
                <a:moveTo>
                  <a:pt x="811701" y="1143099"/>
                </a:moveTo>
                <a:lnTo>
                  <a:pt x="811701" y="1266725"/>
                </a:lnTo>
                <a:lnTo>
                  <a:pt x="897221" y="1266725"/>
                </a:lnTo>
                <a:lnTo>
                  <a:pt x="897221" y="1143099"/>
                </a:lnTo>
                <a:close/>
                <a:moveTo>
                  <a:pt x="666508" y="1143099"/>
                </a:moveTo>
                <a:lnTo>
                  <a:pt x="666508" y="1266725"/>
                </a:lnTo>
                <a:lnTo>
                  <a:pt x="752027" y="1266725"/>
                </a:lnTo>
                <a:lnTo>
                  <a:pt x="752027" y="1143099"/>
                </a:lnTo>
                <a:close/>
                <a:moveTo>
                  <a:pt x="521314" y="1143099"/>
                </a:moveTo>
                <a:lnTo>
                  <a:pt x="521314" y="1266725"/>
                </a:lnTo>
                <a:lnTo>
                  <a:pt x="606834" y="1266725"/>
                </a:lnTo>
                <a:lnTo>
                  <a:pt x="606834" y="1143099"/>
                </a:lnTo>
                <a:close/>
                <a:moveTo>
                  <a:pt x="376120" y="1143099"/>
                </a:moveTo>
                <a:lnTo>
                  <a:pt x="376120" y="1266725"/>
                </a:lnTo>
                <a:lnTo>
                  <a:pt x="461639" y="1266725"/>
                </a:lnTo>
                <a:lnTo>
                  <a:pt x="461639" y="1143099"/>
                </a:lnTo>
                <a:close/>
                <a:moveTo>
                  <a:pt x="230926" y="1143099"/>
                </a:moveTo>
                <a:lnTo>
                  <a:pt x="230926" y="1266725"/>
                </a:lnTo>
                <a:lnTo>
                  <a:pt x="316446" y="1266725"/>
                </a:lnTo>
                <a:lnTo>
                  <a:pt x="316446" y="1143099"/>
                </a:lnTo>
                <a:close/>
                <a:moveTo>
                  <a:pt x="5989784" y="1109228"/>
                </a:moveTo>
                <a:lnTo>
                  <a:pt x="6410083" y="1109228"/>
                </a:lnTo>
                <a:lnTo>
                  <a:pt x="6441088" y="1109228"/>
                </a:lnTo>
                <a:lnTo>
                  <a:pt x="6453982" y="1913618"/>
                </a:lnTo>
                <a:lnTo>
                  <a:pt x="6453982" y="1694308"/>
                </a:lnTo>
                <a:lnTo>
                  <a:pt x="6457622" y="1694308"/>
                </a:lnTo>
                <a:lnTo>
                  <a:pt x="6457622" y="1427829"/>
                </a:lnTo>
                <a:lnTo>
                  <a:pt x="6612147" y="1427829"/>
                </a:lnTo>
                <a:lnTo>
                  <a:pt x="6612147" y="1694308"/>
                </a:lnTo>
                <a:lnTo>
                  <a:pt x="6770312" y="1694308"/>
                </a:lnTo>
                <a:lnTo>
                  <a:pt x="6770312" y="2070165"/>
                </a:lnTo>
                <a:lnTo>
                  <a:pt x="6410085" y="2070165"/>
                </a:lnTo>
                <a:lnTo>
                  <a:pt x="6410085" y="1971324"/>
                </a:lnTo>
                <a:lnTo>
                  <a:pt x="6351644" y="1971324"/>
                </a:lnTo>
                <a:lnTo>
                  <a:pt x="6351644" y="2070165"/>
                </a:lnTo>
                <a:lnTo>
                  <a:pt x="6327291" y="2070165"/>
                </a:lnTo>
                <a:lnTo>
                  <a:pt x="6327291" y="1971324"/>
                </a:lnTo>
                <a:lnTo>
                  <a:pt x="6268849" y="1971324"/>
                </a:lnTo>
                <a:lnTo>
                  <a:pt x="6268849" y="2070165"/>
                </a:lnTo>
                <a:lnTo>
                  <a:pt x="6244498" y="2070165"/>
                </a:lnTo>
                <a:lnTo>
                  <a:pt x="6244498" y="1971324"/>
                </a:lnTo>
                <a:lnTo>
                  <a:pt x="6186056" y="1971324"/>
                </a:lnTo>
                <a:lnTo>
                  <a:pt x="6186056" y="2070165"/>
                </a:lnTo>
                <a:lnTo>
                  <a:pt x="6161704" y="2070165"/>
                </a:lnTo>
                <a:lnTo>
                  <a:pt x="6161704" y="1971324"/>
                </a:lnTo>
                <a:lnTo>
                  <a:pt x="6103264" y="1971324"/>
                </a:lnTo>
                <a:lnTo>
                  <a:pt x="6103264" y="2070165"/>
                </a:lnTo>
                <a:lnTo>
                  <a:pt x="6078911" y="2070165"/>
                </a:lnTo>
                <a:lnTo>
                  <a:pt x="6078911" y="1971324"/>
                </a:lnTo>
                <a:lnTo>
                  <a:pt x="6020469" y="1971324"/>
                </a:lnTo>
                <a:lnTo>
                  <a:pt x="6020469" y="2070165"/>
                </a:lnTo>
                <a:lnTo>
                  <a:pt x="5991992" y="2070165"/>
                </a:lnTo>
                <a:close/>
                <a:moveTo>
                  <a:pt x="7456345" y="1109028"/>
                </a:moveTo>
                <a:cubicBezTo>
                  <a:pt x="7448473" y="1109028"/>
                  <a:pt x="7442092" y="1113770"/>
                  <a:pt x="7442092" y="1119618"/>
                </a:cubicBezTo>
                <a:lnTo>
                  <a:pt x="7442092" y="1161976"/>
                </a:lnTo>
                <a:cubicBezTo>
                  <a:pt x="7442092" y="1167825"/>
                  <a:pt x="7448473" y="1172566"/>
                  <a:pt x="7456345" y="1172566"/>
                </a:cubicBezTo>
                <a:lnTo>
                  <a:pt x="7824762" y="1172566"/>
                </a:lnTo>
                <a:cubicBezTo>
                  <a:pt x="7832633" y="1172566"/>
                  <a:pt x="7839015" y="1167825"/>
                  <a:pt x="7839015" y="1161976"/>
                </a:cubicBezTo>
                <a:lnTo>
                  <a:pt x="7839015" y="1119618"/>
                </a:lnTo>
                <a:cubicBezTo>
                  <a:pt x="7839015" y="1113770"/>
                  <a:pt x="7832633" y="1109028"/>
                  <a:pt x="7824762" y="1109028"/>
                </a:cubicBezTo>
                <a:close/>
                <a:moveTo>
                  <a:pt x="8483306" y="1098631"/>
                </a:moveTo>
                <a:cubicBezTo>
                  <a:pt x="8477066" y="1098631"/>
                  <a:pt x="8472009" y="1102390"/>
                  <a:pt x="8472009" y="1107025"/>
                </a:cubicBezTo>
                <a:lnTo>
                  <a:pt x="8472009" y="1140599"/>
                </a:lnTo>
                <a:cubicBezTo>
                  <a:pt x="8472009" y="1145235"/>
                  <a:pt x="8477066" y="1148993"/>
                  <a:pt x="8483306" y="1148993"/>
                </a:cubicBezTo>
                <a:lnTo>
                  <a:pt x="9012984" y="1148993"/>
                </a:lnTo>
                <a:cubicBezTo>
                  <a:pt x="9019224" y="1148993"/>
                  <a:pt x="9024281" y="1145235"/>
                  <a:pt x="9024281" y="1140599"/>
                </a:cubicBezTo>
                <a:lnTo>
                  <a:pt x="9024281" y="1107025"/>
                </a:lnTo>
                <a:cubicBezTo>
                  <a:pt x="9024281" y="1102390"/>
                  <a:pt x="9019224" y="1098631"/>
                  <a:pt x="9012984" y="1098631"/>
                </a:cubicBezTo>
                <a:close/>
                <a:moveTo>
                  <a:pt x="6837698" y="1098631"/>
                </a:moveTo>
                <a:cubicBezTo>
                  <a:pt x="6831459" y="1098631"/>
                  <a:pt x="6826401" y="1102390"/>
                  <a:pt x="6826401" y="1107025"/>
                </a:cubicBezTo>
                <a:lnTo>
                  <a:pt x="6826401" y="1140599"/>
                </a:lnTo>
                <a:cubicBezTo>
                  <a:pt x="6826401" y="1145235"/>
                  <a:pt x="6831459" y="1148993"/>
                  <a:pt x="6837698" y="1148993"/>
                </a:cubicBezTo>
                <a:lnTo>
                  <a:pt x="7367375" y="1148993"/>
                </a:lnTo>
                <a:cubicBezTo>
                  <a:pt x="7373615" y="1148993"/>
                  <a:pt x="7378673" y="1145235"/>
                  <a:pt x="7378673" y="1140599"/>
                </a:cubicBezTo>
                <a:lnTo>
                  <a:pt x="7378673" y="1107025"/>
                </a:lnTo>
                <a:cubicBezTo>
                  <a:pt x="7378673" y="1102390"/>
                  <a:pt x="7373615" y="1098631"/>
                  <a:pt x="7367375" y="1098631"/>
                </a:cubicBezTo>
                <a:close/>
                <a:moveTo>
                  <a:pt x="3824872" y="1098631"/>
                </a:moveTo>
                <a:cubicBezTo>
                  <a:pt x="3818632" y="1098631"/>
                  <a:pt x="3813574" y="1102390"/>
                  <a:pt x="3813574" y="1107025"/>
                </a:cubicBezTo>
                <a:lnTo>
                  <a:pt x="3813574" y="1140599"/>
                </a:lnTo>
                <a:cubicBezTo>
                  <a:pt x="3813574" y="1145235"/>
                  <a:pt x="3818632" y="1148993"/>
                  <a:pt x="3824872" y="1148993"/>
                </a:cubicBezTo>
                <a:lnTo>
                  <a:pt x="4354548" y="1148993"/>
                </a:lnTo>
                <a:cubicBezTo>
                  <a:pt x="4360787" y="1148993"/>
                  <a:pt x="4365844" y="1145235"/>
                  <a:pt x="4365844" y="1140599"/>
                </a:cubicBezTo>
                <a:lnTo>
                  <a:pt x="4365844" y="1107025"/>
                </a:lnTo>
                <a:cubicBezTo>
                  <a:pt x="4365844" y="1102390"/>
                  <a:pt x="4360787" y="1098631"/>
                  <a:pt x="4354548" y="1098631"/>
                </a:cubicBezTo>
                <a:close/>
                <a:moveTo>
                  <a:pt x="3767550" y="1048805"/>
                </a:moveTo>
                <a:lnTo>
                  <a:pt x="4411866" y="1048805"/>
                </a:lnTo>
                <a:lnTo>
                  <a:pt x="4411866" y="2070165"/>
                </a:lnTo>
                <a:lnTo>
                  <a:pt x="3767550" y="2070165"/>
                </a:lnTo>
                <a:close/>
                <a:moveTo>
                  <a:pt x="9284775" y="1022820"/>
                </a:moveTo>
                <a:lnTo>
                  <a:pt x="9284775" y="1083595"/>
                </a:lnTo>
                <a:lnTo>
                  <a:pt x="9688442" y="1083595"/>
                </a:lnTo>
                <a:lnTo>
                  <a:pt x="9688442" y="1022820"/>
                </a:lnTo>
                <a:close/>
                <a:moveTo>
                  <a:pt x="9100450" y="1022820"/>
                </a:moveTo>
                <a:lnTo>
                  <a:pt x="9100450" y="1083595"/>
                </a:lnTo>
                <a:lnTo>
                  <a:pt x="9240798" y="1083595"/>
                </a:lnTo>
                <a:lnTo>
                  <a:pt x="9240798" y="1022820"/>
                </a:lnTo>
                <a:close/>
                <a:moveTo>
                  <a:pt x="2453541" y="1022820"/>
                </a:moveTo>
                <a:lnTo>
                  <a:pt x="2453541" y="1083595"/>
                </a:lnTo>
                <a:lnTo>
                  <a:pt x="3024257" y="1083595"/>
                </a:lnTo>
                <a:lnTo>
                  <a:pt x="3024257" y="1022820"/>
                </a:lnTo>
                <a:close/>
                <a:moveTo>
                  <a:pt x="2192935" y="1022820"/>
                </a:moveTo>
                <a:lnTo>
                  <a:pt x="2192935" y="1083595"/>
                </a:lnTo>
                <a:lnTo>
                  <a:pt x="2391362" y="1083595"/>
                </a:lnTo>
                <a:lnTo>
                  <a:pt x="2391362" y="1022820"/>
                </a:lnTo>
                <a:close/>
                <a:moveTo>
                  <a:pt x="7456345" y="980978"/>
                </a:moveTo>
                <a:cubicBezTo>
                  <a:pt x="7448473" y="980978"/>
                  <a:pt x="7442092" y="985719"/>
                  <a:pt x="7442092" y="991568"/>
                </a:cubicBezTo>
                <a:lnTo>
                  <a:pt x="7442092" y="1033926"/>
                </a:lnTo>
                <a:cubicBezTo>
                  <a:pt x="7442092" y="1039775"/>
                  <a:pt x="7448473" y="1044516"/>
                  <a:pt x="7456345" y="1044516"/>
                </a:cubicBezTo>
                <a:lnTo>
                  <a:pt x="7824762" y="1044516"/>
                </a:lnTo>
                <a:cubicBezTo>
                  <a:pt x="7832633" y="1044516"/>
                  <a:pt x="7839015" y="1039775"/>
                  <a:pt x="7839015" y="1033926"/>
                </a:cubicBezTo>
                <a:lnTo>
                  <a:pt x="7839015" y="991568"/>
                </a:lnTo>
                <a:cubicBezTo>
                  <a:pt x="7839015" y="985719"/>
                  <a:pt x="7832633" y="980978"/>
                  <a:pt x="7824762" y="980978"/>
                </a:cubicBezTo>
                <a:close/>
                <a:moveTo>
                  <a:pt x="6268851" y="959214"/>
                </a:moveTo>
                <a:lnTo>
                  <a:pt x="6268851" y="1058867"/>
                </a:lnTo>
                <a:lnTo>
                  <a:pt x="6327291" y="1058867"/>
                </a:lnTo>
                <a:lnTo>
                  <a:pt x="6327291" y="959214"/>
                </a:lnTo>
                <a:close/>
                <a:moveTo>
                  <a:pt x="6186056" y="959214"/>
                </a:moveTo>
                <a:lnTo>
                  <a:pt x="6186056" y="1058867"/>
                </a:lnTo>
                <a:lnTo>
                  <a:pt x="6244498" y="1058867"/>
                </a:lnTo>
                <a:lnTo>
                  <a:pt x="6244498" y="959214"/>
                </a:lnTo>
                <a:close/>
                <a:moveTo>
                  <a:pt x="6103262" y="959214"/>
                </a:moveTo>
                <a:lnTo>
                  <a:pt x="6103262" y="1058867"/>
                </a:lnTo>
                <a:lnTo>
                  <a:pt x="6161704" y="1058867"/>
                </a:lnTo>
                <a:lnTo>
                  <a:pt x="6161704" y="959214"/>
                </a:lnTo>
                <a:close/>
                <a:moveTo>
                  <a:pt x="8358865" y="932535"/>
                </a:moveTo>
                <a:cubicBezTo>
                  <a:pt x="8342727" y="932535"/>
                  <a:pt x="8329645" y="941979"/>
                  <a:pt x="8329645" y="953628"/>
                </a:cubicBezTo>
                <a:cubicBezTo>
                  <a:pt x="8329645" y="965278"/>
                  <a:pt x="8342727" y="974722"/>
                  <a:pt x="8358865" y="974722"/>
                </a:cubicBezTo>
                <a:cubicBezTo>
                  <a:pt x="8375003" y="974722"/>
                  <a:pt x="8388086" y="965278"/>
                  <a:pt x="8388086" y="953628"/>
                </a:cubicBezTo>
                <a:cubicBezTo>
                  <a:pt x="8388086" y="941979"/>
                  <a:pt x="8375003" y="932535"/>
                  <a:pt x="8358865" y="932535"/>
                </a:cubicBezTo>
                <a:close/>
                <a:moveTo>
                  <a:pt x="8273638" y="932535"/>
                </a:moveTo>
                <a:cubicBezTo>
                  <a:pt x="8257499" y="932535"/>
                  <a:pt x="8244417" y="941979"/>
                  <a:pt x="8244417" y="953628"/>
                </a:cubicBezTo>
                <a:cubicBezTo>
                  <a:pt x="8244417" y="965278"/>
                  <a:pt x="8257499" y="974722"/>
                  <a:pt x="8273638" y="974722"/>
                </a:cubicBezTo>
                <a:cubicBezTo>
                  <a:pt x="8289776" y="974722"/>
                  <a:pt x="8302858" y="965278"/>
                  <a:pt x="8302858" y="953628"/>
                </a:cubicBezTo>
                <a:cubicBezTo>
                  <a:pt x="8302858" y="941979"/>
                  <a:pt x="8289776" y="932535"/>
                  <a:pt x="8273638" y="932535"/>
                </a:cubicBezTo>
                <a:close/>
                <a:moveTo>
                  <a:pt x="8190845" y="932535"/>
                </a:moveTo>
                <a:cubicBezTo>
                  <a:pt x="8174706" y="932535"/>
                  <a:pt x="8161624" y="941979"/>
                  <a:pt x="8161624" y="953628"/>
                </a:cubicBezTo>
                <a:cubicBezTo>
                  <a:pt x="8161624" y="965278"/>
                  <a:pt x="8174706" y="974722"/>
                  <a:pt x="8190845" y="974722"/>
                </a:cubicBezTo>
                <a:cubicBezTo>
                  <a:pt x="8206983" y="974722"/>
                  <a:pt x="8220065" y="965278"/>
                  <a:pt x="8220065" y="953628"/>
                </a:cubicBezTo>
                <a:cubicBezTo>
                  <a:pt x="8220065" y="941979"/>
                  <a:pt x="8206983" y="932535"/>
                  <a:pt x="8190845" y="932535"/>
                </a:cubicBezTo>
                <a:close/>
                <a:moveTo>
                  <a:pt x="8105616" y="932535"/>
                </a:moveTo>
                <a:cubicBezTo>
                  <a:pt x="8089478" y="932535"/>
                  <a:pt x="8076395" y="941979"/>
                  <a:pt x="8076395" y="953628"/>
                </a:cubicBezTo>
                <a:cubicBezTo>
                  <a:pt x="8076395" y="965278"/>
                  <a:pt x="8089478" y="974722"/>
                  <a:pt x="8105616" y="974722"/>
                </a:cubicBezTo>
                <a:cubicBezTo>
                  <a:pt x="8121754" y="974722"/>
                  <a:pt x="8134836" y="965278"/>
                  <a:pt x="8134836" y="953628"/>
                </a:cubicBezTo>
                <a:cubicBezTo>
                  <a:pt x="8134836" y="941979"/>
                  <a:pt x="8121754" y="932535"/>
                  <a:pt x="8105616" y="932535"/>
                </a:cubicBezTo>
                <a:close/>
                <a:moveTo>
                  <a:pt x="8025258" y="932535"/>
                </a:moveTo>
                <a:cubicBezTo>
                  <a:pt x="8009120" y="932535"/>
                  <a:pt x="7996037" y="941979"/>
                  <a:pt x="7996037" y="953628"/>
                </a:cubicBezTo>
                <a:cubicBezTo>
                  <a:pt x="7996037" y="965278"/>
                  <a:pt x="8009120" y="974722"/>
                  <a:pt x="8025258" y="974722"/>
                </a:cubicBezTo>
                <a:cubicBezTo>
                  <a:pt x="8041396" y="974722"/>
                  <a:pt x="8054478" y="965278"/>
                  <a:pt x="8054478" y="953628"/>
                </a:cubicBezTo>
                <a:cubicBezTo>
                  <a:pt x="8054478" y="941979"/>
                  <a:pt x="8041396" y="932535"/>
                  <a:pt x="8025258" y="932535"/>
                </a:cubicBezTo>
                <a:close/>
                <a:moveTo>
                  <a:pt x="7940272" y="932535"/>
                </a:moveTo>
                <a:cubicBezTo>
                  <a:pt x="7924134" y="932535"/>
                  <a:pt x="7911051" y="941979"/>
                  <a:pt x="7911051" y="953628"/>
                </a:cubicBezTo>
                <a:cubicBezTo>
                  <a:pt x="7911051" y="965278"/>
                  <a:pt x="7924134" y="974722"/>
                  <a:pt x="7940272" y="974722"/>
                </a:cubicBezTo>
                <a:cubicBezTo>
                  <a:pt x="7956410" y="974722"/>
                  <a:pt x="7969492" y="965278"/>
                  <a:pt x="7969492" y="953628"/>
                </a:cubicBezTo>
                <a:cubicBezTo>
                  <a:pt x="7969492" y="941979"/>
                  <a:pt x="7956410" y="932535"/>
                  <a:pt x="7940272" y="932535"/>
                </a:cubicBezTo>
                <a:close/>
                <a:moveTo>
                  <a:pt x="3676908" y="932535"/>
                </a:moveTo>
                <a:cubicBezTo>
                  <a:pt x="3658540" y="932535"/>
                  <a:pt x="3643651" y="941979"/>
                  <a:pt x="3643651" y="953628"/>
                </a:cubicBezTo>
                <a:cubicBezTo>
                  <a:pt x="3643651" y="965278"/>
                  <a:pt x="3658540" y="974722"/>
                  <a:pt x="3676908" y="974722"/>
                </a:cubicBezTo>
                <a:cubicBezTo>
                  <a:pt x="3695274" y="974722"/>
                  <a:pt x="3710165" y="965278"/>
                  <a:pt x="3710165" y="953628"/>
                </a:cubicBezTo>
                <a:cubicBezTo>
                  <a:pt x="3710165" y="941979"/>
                  <a:pt x="3695274" y="932535"/>
                  <a:pt x="3676908" y="932535"/>
                </a:cubicBezTo>
                <a:close/>
                <a:moveTo>
                  <a:pt x="3579906" y="932535"/>
                </a:moveTo>
                <a:cubicBezTo>
                  <a:pt x="3561540" y="932535"/>
                  <a:pt x="3546649" y="941979"/>
                  <a:pt x="3546649" y="953628"/>
                </a:cubicBezTo>
                <a:cubicBezTo>
                  <a:pt x="3546649" y="965278"/>
                  <a:pt x="3561540" y="974722"/>
                  <a:pt x="3579906" y="974722"/>
                </a:cubicBezTo>
                <a:cubicBezTo>
                  <a:pt x="3598274" y="974722"/>
                  <a:pt x="3613162" y="965278"/>
                  <a:pt x="3613162" y="953628"/>
                </a:cubicBezTo>
                <a:cubicBezTo>
                  <a:pt x="3613162" y="941979"/>
                  <a:pt x="3598274" y="932535"/>
                  <a:pt x="3579906" y="932535"/>
                </a:cubicBezTo>
                <a:close/>
                <a:moveTo>
                  <a:pt x="3485678" y="932535"/>
                </a:moveTo>
                <a:cubicBezTo>
                  <a:pt x="3467311" y="932535"/>
                  <a:pt x="3452423" y="941979"/>
                  <a:pt x="3452423" y="953628"/>
                </a:cubicBezTo>
                <a:cubicBezTo>
                  <a:pt x="3452423" y="965278"/>
                  <a:pt x="3467311" y="974722"/>
                  <a:pt x="3485678" y="974722"/>
                </a:cubicBezTo>
                <a:cubicBezTo>
                  <a:pt x="3504045" y="974722"/>
                  <a:pt x="3518934" y="965278"/>
                  <a:pt x="3518934" y="953628"/>
                </a:cubicBezTo>
                <a:cubicBezTo>
                  <a:pt x="3518934" y="941979"/>
                  <a:pt x="3504045" y="932535"/>
                  <a:pt x="3485678" y="932535"/>
                </a:cubicBezTo>
                <a:close/>
                <a:moveTo>
                  <a:pt x="3388677" y="932535"/>
                </a:moveTo>
                <a:cubicBezTo>
                  <a:pt x="3370310" y="932535"/>
                  <a:pt x="3355420" y="941979"/>
                  <a:pt x="3355420" y="953628"/>
                </a:cubicBezTo>
                <a:cubicBezTo>
                  <a:pt x="3355420" y="965278"/>
                  <a:pt x="3370310" y="974722"/>
                  <a:pt x="3388677" y="974722"/>
                </a:cubicBezTo>
                <a:cubicBezTo>
                  <a:pt x="3407044" y="974722"/>
                  <a:pt x="3421934" y="965278"/>
                  <a:pt x="3421934" y="953628"/>
                </a:cubicBezTo>
                <a:cubicBezTo>
                  <a:pt x="3421934" y="941979"/>
                  <a:pt x="3407044" y="932535"/>
                  <a:pt x="3388677" y="932535"/>
                </a:cubicBezTo>
                <a:close/>
                <a:moveTo>
                  <a:pt x="3297220" y="932535"/>
                </a:moveTo>
                <a:cubicBezTo>
                  <a:pt x="3278853" y="932535"/>
                  <a:pt x="3263964" y="941979"/>
                  <a:pt x="3263964" y="953628"/>
                </a:cubicBezTo>
                <a:cubicBezTo>
                  <a:pt x="3263964" y="965278"/>
                  <a:pt x="3278853" y="974722"/>
                  <a:pt x="3297220" y="974722"/>
                </a:cubicBezTo>
                <a:cubicBezTo>
                  <a:pt x="3315587" y="974722"/>
                  <a:pt x="3330476" y="965278"/>
                  <a:pt x="3330476" y="953628"/>
                </a:cubicBezTo>
                <a:cubicBezTo>
                  <a:pt x="3330476" y="941979"/>
                  <a:pt x="3315587" y="932535"/>
                  <a:pt x="3297220" y="932535"/>
                </a:cubicBezTo>
                <a:close/>
                <a:moveTo>
                  <a:pt x="3200495" y="932535"/>
                </a:moveTo>
                <a:cubicBezTo>
                  <a:pt x="3182128" y="932535"/>
                  <a:pt x="3167239" y="941979"/>
                  <a:pt x="3167239" y="953628"/>
                </a:cubicBezTo>
                <a:cubicBezTo>
                  <a:pt x="3167239" y="965278"/>
                  <a:pt x="3182128" y="974722"/>
                  <a:pt x="3200495" y="974722"/>
                </a:cubicBezTo>
                <a:cubicBezTo>
                  <a:pt x="3218861" y="974722"/>
                  <a:pt x="3233750" y="965278"/>
                  <a:pt x="3233750" y="953628"/>
                </a:cubicBezTo>
                <a:cubicBezTo>
                  <a:pt x="3233750" y="941979"/>
                  <a:pt x="3218861" y="932535"/>
                  <a:pt x="3200495" y="932535"/>
                </a:cubicBezTo>
                <a:close/>
                <a:moveTo>
                  <a:pt x="10817542" y="923020"/>
                </a:moveTo>
                <a:lnTo>
                  <a:pt x="10817542" y="1046645"/>
                </a:lnTo>
                <a:lnTo>
                  <a:pt x="10903062" y="1046645"/>
                </a:lnTo>
                <a:lnTo>
                  <a:pt x="10903062" y="923020"/>
                </a:lnTo>
                <a:close/>
                <a:moveTo>
                  <a:pt x="1059331" y="923020"/>
                </a:moveTo>
                <a:lnTo>
                  <a:pt x="1059331" y="1046645"/>
                </a:lnTo>
                <a:lnTo>
                  <a:pt x="1144851" y="1046645"/>
                </a:lnTo>
                <a:lnTo>
                  <a:pt x="1144851" y="923020"/>
                </a:lnTo>
                <a:close/>
                <a:moveTo>
                  <a:pt x="8472008" y="920899"/>
                </a:moveTo>
                <a:lnTo>
                  <a:pt x="9024281" y="920899"/>
                </a:lnTo>
                <a:lnTo>
                  <a:pt x="9024281" y="1048805"/>
                </a:lnTo>
                <a:lnTo>
                  <a:pt x="8472008" y="1048805"/>
                </a:lnTo>
                <a:close/>
                <a:moveTo>
                  <a:pt x="6826401" y="920899"/>
                </a:moveTo>
                <a:lnTo>
                  <a:pt x="7378673" y="920899"/>
                </a:lnTo>
                <a:lnTo>
                  <a:pt x="7378673" y="1048805"/>
                </a:lnTo>
                <a:lnTo>
                  <a:pt x="6826401" y="1048805"/>
                </a:lnTo>
                <a:close/>
                <a:moveTo>
                  <a:pt x="3813574" y="920899"/>
                </a:moveTo>
                <a:lnTo>
                  <a:pt x="4365846" y="920899"/>
                </a:lnTo>
                <a:lnTo>
                  <a:pt x="4365846" y="1048805"/>
                </a:lnTo>
                <a:lnTo>
                  <a:pt x="3813574" y="1048805"/>
                </a:lnTo>
                <a:close/>
                <a:moveTo>
                  <a:pt x="10657802" y="864905"/>
                </a:moveTo>
                <a:lnTo>
                  <a:pt x="10657802" y="988530"/>
                </a:lnTo>
                <a:lnTo>
                  <a:pt x="10743322" y="988530"/>
                </a:lnTo>
                <a:lnTo>
                  <a:pt x="10743322" y="864905"/>
                </a:lnTo>
                <a:close/>
                <a:moveTo>
                  <a:pt x="899592" y="864905"/>
                </a:moveTo>
                <a:lnTo>
                  <a:pt x="899592" y="988530"/>
                </a:lnTo>
                <a:lnTo>
                  <a:pt x="985112" y="988530"/>
                </a:lnTo>
                <a:lnTo>
                  <a:pt x="985112" y="864905"/>
                </a:lnTo>
                <a:close/>
                <a:moveTo>
                  <a:pt x="7456345" y="852928"/>
                </a:moveTo>
                <a:cubicBezTo>
                  <a:pt x="7448473" y="852928"/>
                  <a:pt x="7442092" y="857670"/>
                  <a:pt x="7442092" y="863518"/>
                </a:cubicBezTo>
                <a:lnTo>
                  <a:pt x="7442092" y="905876"/>
                </a:lnTo>
                <a:cubicBezTo>
                  <a:pt x="7442092" y="911725"/>
                  <a:pt x="7448473" y="916466"/>
                  <a:pt x="7456345" y="916466"/>
                </a:cubicBezTo>
                <a:lnTo>
                  <a:pt x="7824762" y="916466"/>
                </a:lnTo>
                <a:cubicBezTo>
                  <a:pt x="7832633" y="916466"/>
                  <a:pt x="7839015" y="911725"/>
                  <a:pt x="7839015" y="905876"/>
                </a:cubicBezTo>
                <a:lnTo>
                  <a:pt x="7839015" y="863518"/>
                </a:lnTo>
                <a:cubicBezTo>
                  <a:pt x="7839015" y="857670"/>
                  <a:pt x="7832633" y="852928"/>
                  <a:pt x="7824762" y="852928"/>
                </a:cubicBezTo>
                <a:close/>
                <a:moveTo>
                  <a:pt x="6268851" y="831308"/>
                </a:moveTo>
                <a:lnTo>
                  <a:pt x="6268851" y="930961"/>
                </a:lnTo>
                <a:lnTo>
                  <a:pt x="6327291" y="930961"/>
                </a:lnTo>
                <a:lnTo>
                  <a:pt x="6327291" y="831308"/>
                </a:lnTo>
                <a:close/>
                <a:moveTo>
                  <a:pt x="6186056" y="831308"/>
                </a:moveTo>
                <a:lnTo>
                  <a:pt x="6186056" y="930961"/>
                </a:lnTo>
                <a:lnTo>
                  <a:pt x="6244498" y="930961"/>
                </a:lnTo>
                <a:lnTo>
                  <a:pt x="6244498" y="831308"/>
                </a:lnTo>
                <a:close/>
                <a:moveTo>
                  <a:pt x="6103262" y="831308"/>
                </a:moveTo>
                <a:lnTo>
                  <a:pt x="6103262" y="930961"/>
                </a:lnTo>
                <a:lnTo>
                  <a:pt x="6161704" y="930961"/>
                </a:lnTo>
                <a:lnTo>
                  <a:pt x="6161704" y="831308"/>
                </a:lnTo>
                <a:close/>
                <a:moveTo>
                  <a:pt x="10497926" y="818955"/>
                </a:moveTo>
                <a:lnTo>
                  <a:pt x="10497926" y="942581"/>
                </a:lnTo>
                <a:lnTo>
                  <a:pt x="10583445" y="942581"/>
                </a:lnTo>
                <a:lnTo>
                  <a:pt x="10583445" y="818955"/>
                </a:lnTo>
                <a:close/>
                <a:moveTo>
                  <a:pt x="739715" y="818955"/>
                </a:moveTo>
                <a:lnTo>
                  <a:pt x="739715" y="942581"/>
                </a:lnTo>
                <a:lnTo>
                  <a:pt x="825235" y="942581"/>
                </a:lnTo>
                <a:lnTo>
                  <a:pt x="825235" y="818955"/>
                </a:lnTo>
                <a:close/>
                <a:moveTo>
                  <a:pt x="9432174" y="781728"/>
                </a:moveTo>
                <a:lnTo>
                  <a:pt x="9432174" y="905354"/>
                </a:lnTo>
                <a:lnTo>
                  <a:pt x="9517695" y="905354"/>
                </a:lnTo>
                <a:lnTo>
                  <a:pt x="9517695" y="781728"/>
                </a:lnTo>
                <a:close/>
                <a:moveTo>
                  <a:pt x="9293059" y="781728"/>
                </a:moveTo>
                <a:lnTo>
                  <a:pt x="9293059" y="905354"/>
                </a:lnTo>
                <a:lnTo>
                  <a:pt x="9378579" y="905354"/>
                </a:lnTo>
                <a:lnTo>
                  <a:pt x="9378579" y="781728"/>
                </a:lnTo>
                <a:close/>
                <a:moveTo>
                  <a:pt x="2661937" y="781728"/>
                </a:moveTo>
                <a:lnTo>
                  <a:pt x="2661937" y="905354"/>
                </a:lnTo>
                <a:lnTo>
                  <a:pt x="2782849" y="905354"/>
                </a:lnTo>
                <a:lnTo>
                  <a:pt x="2782849" y="781728"/>
                </a:lnTo>
                <a:close/>
                <a:moveTo>
                  <a:pt x="2465250" y="781728"/>
                </a:moveTo>
                <a:lnTo>
                  <a:pt x="2465250" y="905354"/>
                </a:lnTo>
                <a:lnTo>
                  <a:pt x="2586162" y="905354"/>
                </a:lnTo>
                <a:lnTo>
                  <a:pt x="2586162" y="781728"/>
                </a:lnTo>
                <a:close/>
                <a:moveTo>
                  <a:pt x="8788959" y="762361"/>
                </a:moveTo>
                <a:lnTo>
                  <a:pt x="8788959" y="862014"/>
                </a:lnTo>
                <a:lnTo>
                  <a:pt x="8847400" y="862014"/>
                </a:lnTo>
                <a:lnTo>
                  <a:pt x="8847400" y="762361"/>
                </a:lnTo>
                <a:close/>
                <a:moveTo>
                  <a:pt x="8706165" y="762361"/>
                </a:moveTo>
                <a:lnTo>
                  <a:pt x="8706165" y="862014"/>
                </a:lnTo>
                <a:lnTo>
                  <a:pt x="8764606" y="862014"/>
                </a:lnTo>
                <a:lnTo>
                  <a:pt x="8764606" y="762361"/>
                </a:lnTo>
                <a:close/>
                <a:moveTo>
                  <a:pt x="8623371" y="762361"/>
                </a:moveTo>
                <a:lnTo>
                  <a:pt x="8623371" y="862014"/>
                </a:lnTo>
                <a:lnTo>
                  <a:pt x="8681812" y="862014"/>
                </a:lnTo>
                <a:lnTo>
                  <a:pt x="8681812" y="762361"/>
                </a:lnTo>
                <a:close/>
                <a:moveTo>
                  <a:pt x="7456345" y="724880"/>
                </a:moveTo>
                <a:cubicBezTo>
                  <a:pt x="7448473" y="724880"/>
                  <a:pt x="7442092" y="729621"/>
                  <a:pt x="7442092" y="735470"/>
                </a:cubicBezTo>
                <a:lnTo>
                  <a:pt x="7442092" y="777828"/>
                </a:lnTo>
                <a:cubicBezTo>
                  <a:pt x="7442092" y="783676"/>
                  <a:pt x="7448473" y="788417"/>
                  <a:pt x="7456345" y="788417"/>
                </a:cubicBezTo>
                <a:lnTo>
                  <a:pt x="7824762" y="788417"/>
                </a:lnTo>
                <a:cubicBezTo>
                  <a:pt x="7832633" y="788417"/>
                  <a:pt x="7839015" y="783676"/>
                  <a:pt x="7839015" y="777828"/>
                </a:cubicBezTo>
                <a:lnTo>
                  <a:pt x="7839015" y="735470"/>
                </a:lnTo>
                <a:cubicBezTo>
                  <a:pt x="7839015" y="729621"/>
                  <a:pt x="7832633" y="724880"/>
                  <a:pt x="7824762" y="724880"/>
                </a:cubicBezTo>
                <a:close/>
                <a:moveTo>
                  <a:pt x="6268851" y="693441"/>
                </a:moveTo>
                <a:lnTo>
                  <a:pt x="6268851" y="793095"/>
                </a:lnTo>
                <a:lnTo>
                  <a:pt x="6327291" y="793095"/>
                </a:lnTo>
                <a:lnTo>
                  <a:pt x="6327291" y="693441"/>
                </a:lnTo>
                <a:close/>
                <a:moveTo>
                  <a:pt x="6186056" y="693441"/>
                </a:moveTo>
                <a:lnTo>
                  <a:pt x="6186056" y="793095"/>
                </a:lnTo>
                <a:lnTo>
                  <a:pt x="6244498" y="793095"/>
                </a:lnTo>
                <a:lnTo>
                  <a:pt x="6244498" y="693441"/>
                </a:lnTo>
                <a:close/>
                <a:moveTo>
                  <a:pt x="6103262" y="693441"/>
                </a:moveTo>
                <a:lnTo>
                  <a:pt x="6103262" y="793095"/>
                </a:lnTo>
                <a:lnTo>
                  <a:pt x="6161704" y="793095"/>
                </a:lnTo>
                <a:lnTo>
                  <a:pt x="6161704" y="693441"/>
                </a:lnTo>
                <a:close/>
                <a:moveTo>
                  <a:pt x="6058127" y="653041"/>
                </a:moveTo>
                <a:lnTo>
                  <a:pt x="6327292" y="653041"/>
                </a:lnTo>
                <a:lnTo>
                  <a:pt x="6392509" y="653041"/>
                </a:lnTo>
                <a:lnTo>
                  <a:pt x="6410083" y="1109228"/>
                </a:lnTo>
                <a:lnTo>
                  <a:pt x="6046026" y="1107720"/>
                </a:lnTo>
                <a:cubicBezTo>
                  <a:pt x="6045189" y="956161"/>
                  <a:pt x="6058964" y="804601"/>
                  <a:pt x="6058127" y="653041"/>
                </a:cubicBezTo>
                <a:close/>
                <a:moveTo>
                  <a:pt x="8788959" y="634455"/>
                </a:moveTo>
                <a:lnTo>
                  <a:pt x="8788959" y="734108"/>
                </a:lnTo>
                <a:lnTo>
                  <a:pt x="8847400" y="734108"/>
                </a:lnTo>
                <a:lnTo>
                  <a:pt x="8847400" y="634455"/>
                </a:lnTo>
                <a:close/>
                <a:moveTo>
                  <a:pt x="8706165" y="634455"/>
                </a:moveTo>
                <a:lnTo>
                  <a:pt x="8706165" y="734108"/>
                </a:lnTo>
                <a:lnTo>
                  <a:pt x="8764606" y="734108"/>
                </a:lnTo>
                <a:lnTo>
                  <a:pt x="8764606" y="634455"/>
                </a:lnTo>
                <a:close/>
                <a:moveTo>
                  <a:pt x="8623371" y="634455"/>
                </a:moveTo>
                <a:lnTo>
                  <a:pt x="8623371" y="734108"/>
                </a:lnTo>
                <a:lnTo>
                  <a:pt x="8681812" y="734108"/>
                </a:lnTo>
                <a:lnTo>
                  <a:pt x="8681812" y="634455"/>
                </a:lnTo>
                <a:close/>
                <a:moveTo>
                  <a:pt x="3122896" y="633531"/>
                </a:moveTo>
                <a:lnTo>
                  <a:pt x="3751451" y="633531"/>
                </a:lnTo>
                <a:lnTo>
                  <a:pt x="3751451" y="2070165"/>
                </a:lnTo>
                <a:lnTo>
                  <a:pt x="3703231" y="2070165"/>
                </a:lnTo>
                <a:lnTo>
                  <a:pt x="3703231" y="984852"/>
                </a:lnTo>
                <a:lnTo>
                  <a:pt x="3650858" y="984852"/>
                </a:lnTo>
                <a:lnTo>
                  <a:pt x="3650858" y="2070165"/>
                </a:lnTo>
                <a:lnTo>
                  <a:pt x="3606509" y="2070165"/>
                </a:lnTo>
                <a:lnTo>
                  <a:pt x="3606509" y="984852"/>
                </a:lnTo>
                <a:lnTo>
                  <a:pt x="3554136" y="984852"/>
                </a:lnTo>
                <a:lnTo>
                  <a:pt x="3554136" y="2070165"/>
                </a:lnTo>
                <a:lnTo>
                  <a:pt x="3509784" y="2070165"/>
                </a:lnTo>
                <a:lnTo>
                  <a:pt x="3509784" y="984852"/>
                </a:lnTo>
                <a:lnTo>
                  <a:pt x="3457411" y="984852"/>
                </a:lnTo>
                <a:lnTo>
                  <a:pt x="3457411" y="2070165"/>
                </a:lnTo>
                <a:lnTo>
                  <a:pt x="3413062" y="2070165"/>
                </a:lnTo>
                <a:lnTo>
                  <a:pt x="3413062" y="984852"/>
                </a:lnTo>
                <a:lnTo>
                  <a:pt x="3360687" y="984852"/>
                </a:lnTo>
                <a:lnTo>
                  <a:pt x="3360687" y="2070165"/>
                </a:lnTo>
                <a:lnTo>
                  <a:pt x="3316337" y="2070165"/>
                </a:lnTo>
                <a:lnTo>
                  <a:pt x="3316337" y="984852"/>
                </a:lnTo>
                <a:lnTo>
                  <a:pt x="3263964" y="984852"/>
                </a:lnTo>
                <a:lnTo>
                  <a:pt x="3263964" y="2070165"/>
                </a:lnTo>
                <a:lnTo>
                  <a:pt x="3219612" y="2070165"/>
                </a:lnTo>
                <a:lnTo>
                  <a:pt x="3219612" y="984852"/>
                </a:lnTo>
                <a:lnTo>
                  <a:pt x="3167239" y="984852"/>
                </a:lnTo>
                <a:lnTo>
                  <a:pt x="3167239" y="2070165"/>
                </a:lnTo>
                <a:lnTo>
                  <a:pt x="3122896" y="2070165"/>
                </a:lnTo>
                <a:lnTo>
                  <a:pt x="3024257" y="2070165"/>
                </a:lnTo>
                <a:lnTo>
                  <a:pt x="3024257" y="2041573"/>
                </a:lnTo>
                <a:lnTo>
                  <a:pt x="2453541" y="2041573"/>
                </a:lnTo>
                <a:lnTo>
                  <a:pt x="2453541" y="2070165"/>
                </a:lnTo>
                <a:lnTo>
                  <a:pt x="2391362" y="2070165"/>
                </a:lnTo>
                <a:lnTo>
                  <a:pt x="2391362" y="2041573"/>
                </a:lnTo>
                <a:lnTo>
                  <a:pt x="2192935" y="2041573"/>
                </a:lnTo>
                <a:lnTo>
                  <a:pt x="2192935" y="2070165"/>
                </a:lnTo>
                <a:lnTo>
                  <a:pt x="2130759" y="2070165"/>
                </a:lnTo>
                <a:lnTo>
                  <a:pt x="2130759" y="988773"/>
                </a:lnTo>
                <a:lnTo>
                  <a:pt x="2242686" y="988773"/>
                </a:lnTo>
                <a:lnTo>
                  <a:pt x="2183148" y="661155"/>
                </a:lnTo>
                <a:lnTo>
                  <a:pt x="3070506" y="661155"/>
                </a:lnTo>
                <a:lnTo>
                  <a:pt x="3010967" y="988773"/>
                </a:lnTo>
                <a:lnTo>
                  <a:pt x="3122896" y="988773"/>
                </a:lnTo>
                <a:close/>
                <a:moveTo>
                  <a:pt x="10420554" y="624084"/>
                </a:moveTo>
                <a:lnTo>
                  <a:pt x="11043939" y="881890"/>
                </a:lnTo>
                <a:lnTo>
                  <a:pt x="11043939" y="1299068"/>
                </a:lnTo>
                <a:lnTo>
                  <a:pt x="11323163" y="1299068"/>
                </a:lnTo>
                <a:lnTo>
                  <a:pt x="11323163" y="2070165"/>
                </a:lnTo>
                <a:lnTo>
                  <a:pt x="11208637" y="2070165"/>
                </a:lnTo>
                <a:lnTo>
                  <a:pt x="11208637" y="1828109"/>
                </a:lnTo>
                <a:lnTo>
                  <a:pt x="11162619" y="1828109"/>
                </a:lnTo>
                <a:lnTo>
                  <a:pt x="11162619" y="2070165"/>
                </a:lnTo>
                <a:lnTo>
                  <a:pt x="11067402" y="2070165"/>
                </a:lnTo>
                <a:lnTo>
                  <a:pt x="11067402" y="1828109"/>
                </a:lnTo>
                <a:lnTo>
                  <a:pt x="11021384" y="1828109"/>
                </a:lnTo>
                <a:lnTo>
                  <a:pt x="11021384" y="2070165"/>
                </a:lnTo>
                <a:lnTo>
                  <a:pt x="10926070" y="2070165"/>
                </a:lnTo>
                <a:lnTo>
                  <a:pt x="10926070" y="1828109"/>
                </a:lnTo>
                <a:lnTo>
                  <a:pt x="10880052" y="1828109"/>
                </a:lnTo>
                <a:lnTo>
                  <a:pt x="10880052" y="2070165"/>
                </a:lnTo>
                <a:lnTo>
                  <a:pt x="10780874" y="2070165"/>
                </a:lnTo>
                <a:lnTo>
                  <a:pt x="10780874" y="1828109"/>
                </a:lnTo>
                <a:lnTo>
                  <a:pt x="10734856" y="1828109"/>
                </a:lnTo>
                <a:lnTo>
                  <a:pt x="10734856" y="2070165"/>
                </a:lnTo>
                <a:lnTo>
                  <a:pt x="10655102" y="2070165"/>
                </a:lnTo>
                <a:lnTo>
                  <a:pt x="10655102" y="1828109"/>
                </a:lnTo>
                <a:lnTo>
                  <a:pt x="10609084" y="1828109"/>
                </a:lnTo>
                <a:lnTo>
                  <a:pt x="10609084" y="2070165"/>
                </a:lnTo>
                <a:lnTo>
                  <a:pt x="10490485" y="2070165"/>
                </a:lnTo>
                <a:lnTo>
                  <a:pt x="10490485" y="1828109"/>
                </a:lnTo>
                <a:lnTo>
                  <a:pt x="10444467" y="1828109"/>
                </a:lnTo>
                <a:lnTo>
                  <a:pt x="10444467" y="2070165"/>
                </a:lnTo>
                <a:lnTo>
                  <a:pt x="10345290" y="2070165"/>
                </a:lnTo>
                <a:lnTo>
                  <a:pt x="10345290" y="1828109"/>
                </a:lnTo>
                <a:lnTo>
                  <a:pt x="10299272" y="1828109"/>
                </a:lnTo>
                <a:lnTo>
                  <a:pt x="10299272" y="2070165"/>
                </a:lnTo>
                <a:lnTo>
                  <a:pt x="10214948" y="2070165"/>
                </a:lnTo>
                <a:lnTo>
                  <a:pt x="10214948" y="1828109"/>
                </a:lnTo>
                <a:lnTo>
                  <a:pt x="10168930" y="1828109"/>
                </a:lnTo>
                <a:lnTo>
                  <a:pt x="10168930" y="2070165"/>
                </a:lnTo>
                <a:lnTo>
                  <a:pt x="10054902" y="2070165"/>
                </a:lnTo>
                <a:lnTo>
                  <a:pt x="10054902" y="1828109"/>
                </a:lnTo>
                <a:lnTo>
                  <a:pt x="10008885" y="1828109"/>
                </a:lnTo>
                <a:lnTo>
                  <a:pt x="10008885" y="2070165"/>
                </a:lnTo>
                <a:lnTo>
                  <a:pt x="9688442" y="2070165"/>
                </a:lnTo>
                <a:lnTo>
                  <a:pt x="9688442" y="2041573"/>
                </a:lnTo>
                <a:lnTo>
                  <a:pt x="9284775" y="2041573"/>
                </a:lnTo>
                <a:lnTo>
                  <a:pt x="9284775" y="2070165"/>
                </a:lnTo>
                <a:lnTo>
                  <a:pt x="9240798" y="2070165"/>
                </a:lnTo>
                <a:lnTo>
                  <a:pt x="9240798" y="2041573"/>
                </a:lnTo>
                <a:lnTo>
                  <a:pt x="9100450" y="2041573"/>
                </a:lnTo>
                <a:lnTo>
                  <a:pt x="9100450" y="2070165"/>
                </a:lnTo>
                <a:lnTo>
                  <a:pt x="8425986" y="2070165"/>
                </a:lnTo>
                <a:lnTo>
                  <a:pt x="8425986" y="1048805"/>
                </a:lnTo>
                <a:lnTo>
                  <a:pt x="9056473" y="1048805"/>
                </a:lnTo>
                <a:lnTo>
                  <a:pt x="9056473" y="988773"/>
                </a:lnTo>
                <a:lnTo>
                  <a:pt x="9135639" y="988773"/>
                </a:lnTo>
                <a:lnTo>
                  <a:pt x="9093528" y="661155"/>
                </a:lnTo>
                <a:lnTo>
                  <a:pt x="9721155" y="661155"/>
                </a:lnTo>
                <a:lnTo>
                  <a:pt x="9679044" y="988773"/>
                </a:lnTo>
                <a:lnTo>
                  <a:pt x="9758210" y="988773"/>
                </a:lnTo>
                <a:lnTo>
                  <a:pt x="9758210" y="1852181"/>
                </a:lnTo>
                <a:lnTo>
                  <a:pt x="9914054" y="1852181"/>
                </a:lnTo>
                <a:lnTo>
                  <a:pt x="9914054" y="1805307"/>
                </a:lnTo>
                <a:lnTo>
                  <a:pt x="9914054" y="1045950"/>
                </a:lnTo>
                <a:lnTo>
                  <a:pt x="10420554" y="1045950"/>
                </a:lnTo>
                <a:close/>
                <a:moveTo>
                  <a:pt x="662347" y="624084"/>
                </a:moveTo>
                <a:lnTo>
                  <a:pt x="1563846" y="1038650"/>
                </a:lnTo>
                <a:lnTo>
                  <a:pt x="1564614" y="2070165"/>
                </a:lnTo>
                <a:lnTo>
                  <a:pt x="1450428" y="2070165"/>
                </a:lnTo>
                <a:lnTo>
                  <a:pt x="1450428" y="1828109"/>
                </a:lnTo>
                <a:lnTo>
                  <a:pt x="1404410" y="1828109"/>
                </a:lnTo>
                <a:lnTo>
                  <a:pt x="1404410" y="2070165"/>
                </a:lnTo>
                <a:lnTo>
                  <a:pt x="1309192" y="2070165"/>
                </a:lnTo>
                <a:lnTo>
                  <a:pt x="1309192" y="1828109"/>
                </a:lnTo>
                <a:lnTo>
                  <a:pt x="1263174" y="1828109"/>
                </a:lnTo>
                <a:lnTo>
                  <a:pt x="1263174" y="2070165"/>
                </a:lnTo>
                <a:lnTo>
                  <a:pt x="1167860" y="2070165"/>
                </a:lnTo>
                <a:lnTo>
                  <a:pt x="1167860" y="1828109"/>
                </a:lnTo>
                <a:lnTo>
                  <a:pt x="1121843" y="1828109"/>
                </a:lnTo>
                <a:lnTo>
                  <a:pt x="1121843" y="2070165"/>
                </a:lnTo>
                <a:lnTo>
                  <a:pt x="1022664" y="2070165"/>
                </a:lnTo>
                <a:lnTo>
                  <a:pt x="1022664" y="1828109"/>
                </a:lnTo>
                <a:lnTo>
                  <a:pt x="976646" y="1828109"/>
                </a:lnTo>
                <a:lnTo>
                  <a:pt x="976646" y="2070165"/>
                </a:lnTo>
                <a:lnTo>
                  <a:pt x="896893" y="2070165"/>
                </a:lnTo>
                <a:lnTo>
                  <a:pt x="896893" y="1828109"/>
                </a:lnTo>
                <a:lnTo>
                  <a:pt x="850875" y="1828109"/>
                </a:lnTo>
                <a:lnTo>
                  <a:pt x="850875" y="2070165"/>
                </a:lnTo>
                <a:lnTo>
                  <a:pt x="732276" y="2070165"/>
                </a:lnTo>
                <a:lnTo>
                  <a:pt x="732276" y="1828109"/>
                </a:lnTo>
                <a:lnTo>
                  <a:pt x="686259" y="1828109"/>
                </a:lnTo>
                <a:lnTo>
                  <a:pt x="686259" y="2070165"/>
                </a:lnTo>
                <a:lnTo>
                  <a:pt x="587081" y="2070165"/>
                </a:lnTo>
                <a:lnTo>
                  <a:pt x="587081" y="1828109"/>
                </a:lnTo>
                <a:lnTo>
                  <a:pt x="541064" y="1828109"/>
                </a:lnTo>
                <a:lnTo>
                  <a:pt x="541064" y="2070165"/>
                </a:lnTo>
                <a:lnTo>
                  <a:pt x="456739" y="2070165"/>
                </a:lnTo>
                <a:lnTo>
                  <a:pt x="456739" y="1828109"/>
                </a:lnTo>
                <a:lnTo>
                  <a:pt x="410721" y="1828109"/>
                </a:lnTo>
                <a:lnTo>
                  <a:pt x="410721" y="2070165"/>
                </a:lnTo>
                <a:lnTo>
                  <a:pt x="296693" y="2070165"/>
                </a:lnTo>
                <a:lnTo>
                  <a:pt x="296693" y="1828109"/>
                </a:lnTo>
                <a:lnTo>
                  <a:pt x="250675" y="1828109"/>
                </a:lnTo>
                <a:lnTo>
                  <a:pt x="250675" y="2070165"/>
                </a:lnTo>
                <a:lnTo>
                  <a:pt x="0" y="2070165"/>
                </a:lnTo>
                <a:lnTo>
                  <a:pt x="0" y="1852181"/>
                </a:lnTo>
                <a:lnTo>
                  <a:pt x="155847" y="1852181"/>
                </a:lnTo>
                <a:lnTo>
                  <a:pt x="155847" y="1805307"/>
                </a:lnTo>
                <a:lnTo>
                  <a:pt x="155847" y="1045950"/>
                </a:lnTo>
                <a:lnTo>
                  <a:pt x="662347" y="1045950"/>
                </a:lnTo>
                <a:close/>
                <a:moveTo>
                  <a:pt x="7442091" y="500646"/>
                </a:moveTo>
                <a:lnTo>
                  <a:pt x="7839015" y="500646"/>
                </a:lnTo>
                <a:lnTo>
                  <a:pt x="7839015" y="662016"/>
                </a:lnTo>
                <a:lnTo>
                  <a:pt x="7872090" y="662016"/>
                </a:lnTo>
                <a:lnTo>
                  <a:pt x="7872090" y="633531"/>
                </a:lnTo>
                <a:lnTo>
                  <a:pt x="8424362" y="633531"/>
                </a:lnTo>
                <a:lnTo>
                  <a:pt x="8424362" y="2070165"/>
                </a:lnTo>
                <a:lnTo>
                  <a:pt x="8381996" y="2070165"/>
                </a:lnTo>
                <a:lnTo>
                  <a:pt x="8381996" y="984852"/>
                </a:lnTo>
                <a:lnTo>
                  <a:pt x="8335978" y="984852"/>
                </a:lnTo>
                <a:lnTo>
                  <a:pt x="8335978" y="2070165"/>
                </a:lnTo>
                <a:lnTo>
                  <a:pt x="8297011" y="2070165"/>
                </a:lnTo>
                <a:lnTo>
                  <a:pt x="8297011" y="984852"/>
                </a:lnTo>
                <a:lnTo>
                  <a:pt x="8250994" y="984852"/>
                </a:lnTo>
                <a:lnTo>
                  <a:pt x="8250994" y="2070165"/>
                </a:lnTo>
                <a:lnTo>
                  <a:pt x="8212026" y="2070165"/>
                </a:lnTo>
                <a:lnTo>
                  <a:pt x="8212026" y="984852"/>
                </a:lnTo>
                <a:lnTo>
                  <a:pt x="8166008" y="984852"/>
                </a:lnTo>
                <a:lnTo>
                  <a:pt x="8166008" y="2070165"/>
                </a:lnTo>
                <a:lnTo>
                  <a:pt x="8127041" y="2070165"/>
                </a:lnTo>
                <a:lnTo>
                  <a:pt x="8127041" y="984852"/>
                </a:lnTo>
                <a:lnTo>
                  <a:pt x="8081023" y="984852"/>
                </a:lnTo>
                <a:lnTo>
                  <a:pt x="8081023" y="2070165"/>
                </a:lnTo>
                <a:lnTo>
                  <a:pt x="8042055" y="2070165"/>
                </a:lnTo>
                <a:lnTo>
                  <a:pt x="8042055" y="984852"/>
                </a:lnTo>
                <a:lnTo>
                  <a:pt x="7996037" y="984852"/>
                </a:lnTo>
                <a:lnTo>
                  <a:pt x="7996037" y="2070165"/>
                </a:lnTo>
                <a:lnTo>
                  <a:pt x="7957069" y="2070165"/>
                </a:lnTo>
                <a:lnTo>
                  <a:pt x="7957069" y="984852"/>
                </a:lnTo>
                <a:lnTo>
                  <a:pt x="7911051" y="984852"/>
                </a:lnTo>
                <a:lnTo>
                  <a:pt x="7911051" y="2070165"/>
                </a:lnTo>
                <a:lnTo>
                  <a:pt x="6780378" y="2070165"/>
                </a:lnTo>
                <a:lnTo>
                  <a:pt x="6780378" y="1048805"/>
                </a:lnTo>
                <a:lnTo>
                  <a:pt x="7409014" y="1048805"/>
                </a:lnTo>
                <a:lnTo>
                  <a:pt x="7409014" y="662016"/>
                </a:lnTo>
                <a:lnTo>
                  <a:pt x="7442091" y="662016"/>
                </a:lnTo>
                <a:close/>
                <a:moveTo>
                  <a:pt x="8788959" y="496589"/>
                </a:moveTo>
                <a:lnTo>
                  <a:pt x="8788959" y="596242"/>
                </a:lnTo>
                <a:lnTo>
                  <a:pt x="8847400" y="596242"/>
                </a:lnTo>
                <a:lnTo>
                  <a:pt x="8847400" y="496589"/>
                </a:lnTo>
                <a:close/>
                <a:moveTo>
                  <a:pt x="8706165" y="496589"/>
                </a:moveTo>
                <a:lnTo>
                  <a:pt x="8706165" y="596242"/>
                </a:lnTo>
                <a:lnTo>
                  <a:pt x="8764606" y="596242"/>
                </a:lnTo>
                <a:lnTo>
                  <a:pt x="8764606" y="496589"/>
                </a:lnTo>
                <a:close/>
                <a:moveTo>
                  <a:pt x="8623371" y="496589"/>
                </a:moveTo>
                <a:lnTo>
                  <a:pt x="8623371" y="596242"/>
                </a:lnTo>
                <a:lnTo>
                  <a:pt x="8681812" y="596242"/>
                </a:lnTo>
                <a:lnTo>
                  <a:pt x="8681812" y="496589"/>
                </a:lnTo>
                <a:close/>
                <a:moveTo>
                  <a:pt x="6195795" y="494113"/>
                </a:moveTo>
                <a:lnTo>
                  <a:pt x="6195795" y="593766"/>
                </a:lnTo>
                <a:lnTo>
                  <a:pt x="6254237" y="593766"/>
                </a:lnTo>
                <a:lnTo>
                  <a:pt x="6254237" y="494113"/>
                </a:lnTo>
                <a:close/>
                <a:moveTo>
                  <a:pt x="8578234" y="456188"/>
                </a:moveTo>
                <a:lnTo>
                  <a:pt x="8847400" y="456188"/>
                </a:lnTo>
                <a:lnTo>
                  <a:pt x="8912617" y="456188"/>
                </a:lnTo>
                <a:lnTo>
                  <a:pt x="8930192" y="912376"/>
                </a:lnTo>
                <a:lnTo>
                  <a:pt x="8566135" y="910867"/>
                </a:lnTo>
                <a:cubicBezTo>
                  <a:pt x="8565297" y="759308"/>
                  <a:pt x="8579071" y="607748"/>
                  <a:pt x="8578234" y="456188"/>
                </a:cubicBezTo>
                <a:close/>
                <a:moveTo>
                  <a:pt x="7940272" y="400992"/>
                </a:moveTo>
                <a:lnTo>
                  <a:pt x="8337195" y="400992"/>
                </a:lnTo>
                <a:lnTo>
                  <a:pt x="8337195" y="632631"/>
                </a:lnTo>
                <a:lnTo>
                  <a:pt x="7940272" y="632631"/>
                </a:lnTo>
                <a:close/>
                <a:moveTo>
                  <a:pt x="3200495" y="400992"/>
                </a:moveTo>
                <a:lnTo>
                  <a:pt x="3652243" y="400992"/>
                </a:lnTo>
                <a:lnTo>
                  <a:pt x="3652243" y="632631"/>
                </a:lnTo>
                <a:lnTo>
                  <a:pt x="3200495" y="632631"/>
                </a:lnTo>
                <a:close/>
                <a:moveTo>
                  <a:pt x="6195795" y="361228"/>
                </a:moveTo>
                <a:lnTo>
                  <a:pt x="6195795" y="460881"/>
                </a:lnTo>
                <a:lnTo>
                  <a:pt x="6254237" y="460881"/>
                </a:lnTo>
                <a:lnTo>
                  <a:pt x="6254237" y="361228"/>
                </a:lnTo>
                <a:close/>
                <a:moveTo>
                  <a:pt x="2634035" y="306774"/>
                </a:moveTo>
                <a:cubicBezTo>
                  <a:pt x="2653916" y="306774"/>
                  <a:pt x="2670033" y="318656"/>
                  <a:pt x="2670033" y="333312"/>
                </a:cubicBezTo>
                <a:lnTo>
                  <a:pt x="2670033" y="516582"/>
                </a:lnTo>
                <a:cubicBezTo>
                  <a:pt x="2670033" y="523910"/>
                  <a:pt x="2666004" y="530545"/>
                  <a:pt x="2659490" y="535348"/>
                </a:cubicBezTo>
                <a:lnTo>
                  <a:pt x="2639476" y="541458"/>
                </a:lnTo>
                <a:lnTo>
                  <a:pt x="2832497" y="541458"/>
                </a:lnTo>
                <a:lnTo>
                  <a:pt x="2832497" y="657277"/>
                </a:lnTo>
                <a:lnTo>
                  <a:pt x="2435573" y="657277"/>
                </a:lnTo>
                <a:lnTo>
                  <a:pt x="2435573" y="541458"/>
                </a:lnTo>
                <a:lnTo>
                  <a:pt x="2628593" y="541458"/>
                </a:lnTo>
                <a:lnTo>
                  <a:pt x="2608580" y="535348"/>
                </a:lnTo>
                <a:cubicBezTo>
                  <a:pt x="2602066" y="530545"/>
                  <a:pt x="2598037" y="523910"/>
                  <a:pt x="2598037" y="516582"/>
                </a:cubicBezTo>
                <a:lnTo>
                  <a:pt x="2598037" y="333312"/>
                </a:lnTo>
                <a:cubicBezTo>
                  <a:pt x="2598037" y="318656"/>
                  <a:pt x="2614154" y="306774"/>
                  <a:pt x="2634035" y="306774"/>
                </a:cubicBezTo>
                <a:close/>
                <a:moveTo>
                  <a:pt x="8715904" y="297260"/>
                </a:moveTo>
                <a:lnTo>
                  <a:pt x="8715904" y="396914"/>
                </a:lnTo>
                <a:lnTo>
                  <a:pt x="8774345" y="396914"/>
                </a:lnTo>
                <a:lnTo>
                  <a:pt x="8774345" y="297260"/>
                </a:lnTo>
                <a:close/>
                <a:moveTo>
                  <a:pt x="8099108" y="254150"/>
                </a:moveTo>
                <a:lnTo>
                  <a:pt x="8138400" y="254150"/>
                </a:lnTo>
                <a:cubicBezTo>
                  <a:pt x="8143826" y="254150"/>
                  <a:pt x="8148224" y="257392"/>
                  <a:pt x="8148224" y="261392"/>
                </a:cubicBezTo>
                <a:lnTo>
                  <a:pt x="8148224" y="393686"/>
                </a:lnTo>
                <a:cubicBezTo>
                  <a:pt x="8148224" y="397686"/>
                  <a:pt x="8143826" y="400928"/>
                  <a:pt x="8138400" y="400928"/>
                </a:cubicBezTo>
                <a:lnTo>
                  <a:pt x="8099108" y="400928"/>
                </a:lnTo>
                <a:cubicBezTo>
                  <a:pt x="8093682" y="400928"/>
                  <a:pt x="8089284" y="397686"/>
                  <a:pt x="8089284" y="393686"/>
                </a:cubicBezTo>
                <a:lnTo>
                  <a:pt x="8089284" y="261392"/>
                </a:lnTo>
                <a:cubicBezTo>
                  <a:pt x="8089284" y="257392"/>
                  <a:pt x="8093682" y="254150"/>
                  <a:pt x="8099108" y="254150"/>
                </a:cubicBezTo>
                <a:close/>
                <a:moveTo>
                  <a:pt x="3343175" y="254150"/>
                </a:moveTo>
                <a:lnTo>
                  <a:pt x="3387895" y="254150"/>
                </a:lnTo>
                <a:cubicBezTo>
                  <a:pt x="3394070" y="254150"/>
                  <a:pt x="3399075" y="257839"/>
                  <a:pt x="3399075" y="262392"/>
                </a:cubicBezTo>
                <a:lnTo>
                  <a:pt x="3399075" y="392686"/>
                </a:lnTo>
                <a:cubicBezTo>
                  <a:pt x="3399075" y="397238"/>
                  <a:pt x="3394070" y="400928"/>
                  <a:pt x="3387895" y="400928"/>
                </a:cubicBezTo>
                <a:lnTo>
                  <a:pt x="3343175" y="400928"/>
                </a:lnTo>
                <a:cubicBezTo>
                  <a:pt x="3336999" y="400928"/>
                  <a:pt x="3331994" y="397238"/>
                  <a:pt x="3331994" y="392686"/>
                </a:cubicBezTo>
                <a:lnTo>
                  <a:pt x="3331994" y="262392"/>
                </a:lnTo>
                <a:cubicBezTo>
                  <a:pt x="3331994" y="257839"/>
                  <a:pt x="3336999" y="254150"/>
                  <a:pt x="3343175" y="254150"/>
                </a:cubicBezTo>
                <a:close/>
                <a:moveTo>
                  <a:pt x="6195795" y="228341"/>
                </a:moveTo>
                <a:lnTo>
                  <a:pt x="6195795" y="327995"/>
                </a:lnTo>
                <a:lnTo>
                  <a:pt x="6254237" y="327995"/>
                </a:lnTo>
                <a:lnTo>
                  <a:pt x="6254237" y="228341"/>
                </a:lnTo>
                <a:close/>
                <a:moveTo>
                  <a:pt x="9338267" y="227870"/>
                </a:moveTo>
                <a:lnTo>
                  <a:pt x="9486609" y="227870"/>
                </a:lnTo>
                <a:lnTo>
                  <a:pt x="9486609" y="541458"/>
                </a:lnTo>
                <a:lnTo>
                  <a:pt x="9552809" y="541458"/>
                </a:lnTo>
                <a:lnTo>
                  <a:pt x="9552809" y="657277"/>
                </a:lnTo>
                <a:lnTo>
                  <a:pt x="9272066" y="657277"/>
                </a:lnTo>
                <a:lnTo>
                  <a:pt x="9272066" y="541458"/>
                </a:lnTo>
                <a:lnTo>
                  <a:pt x="9338267" y="541458"/>
                </a:lnTo>
                <a:close/>
                <a:moveTo>
                  <a:pt x="6135400" y="196853"/>
                </a:moveTo>
                <a:lnTo>
                  <a:pt x="6317711" y="196853"/>
                </a:lnTo>
                <a:lnTo>
                  <a:pt x="6327292" y="653041"/>
                </a:lnTo>
                <a:lnTo>
                  <a:pt x="6128803" y="651532"/>
                </a:lnTo>
                <a:cubicBezTo>
                  <a:pt x="6128347" y="499973"/>
                  <a:pt x="6135857" y="348413"/>
                  <a:pt x="6135400" y="196853"/>
                </a:cubicBezTo>
                <a:close/>
                <a:moveTo>
                  <a:pt x="8715904" y="164374"/>
                </a:moveTo>
                <a:lnTo>
                  <a:pt x="8715904" y="264028"/>
                </a:lnTo>
                <a:lnTo>
                  <a:pt x="8774345" y="264028"/>
                </a:lnTo>
                <a:lnTo>
                  <a:pt x="8774345" y="164374"/>
                </a:lnTo>
                <a:close/>
                <a:moveTo>
                  <a:pt x="8196686" y="71436"/>
                </a:moveTo>
                <a:lnTo>
                  <a:pt x="8227364" y="71436"/>
                </a:lnTo>
                <a:cubicBezTo>
                  <a:pt x="8231600" y="71436"/>
                  <a:pt x="8235034" y="73968"/>
                  <a:pt x="8235034" y="77091"/>
                </a:cubicBezTo>
                <a:lnTo>
                  <a:pt x="8235034" y="395272"/>
                </a:lnTo>
                <a:cubicBezTo>
                  <a:pt x="8235034" y="398395"/>
                  <a:pt x="8231600" y="400926"/>
                  <a:pt x="8227364" y="400926"/>
                </a:cubicBezTo>
                <a:lnTo>
                  <a:pt x="8196686" y="400926"/>
                </a:lnTo>
                <a:cubicBezTo>
                  <a:pt x="8192450" y="400926"/>
                  <a:pt x="8189016" y="398395"/>
                  <a:pt x="8189016" y="395272"/>
                </a:cubicBezTo>
                <a:lnTo>
                  <a:pt x="8189016" y="77091"/>
                </a:lnTo>
                <a:cubicBezTo>
                  <a:pt x="8189016" y="73968"/>
                  <a:pt x="8192450" y="71436"/>
                  <a:pt x="8196686" y="71436"/>
                </a:cubicBezTo>
                <a:close/>
                <a:moveTo>
                  <a:pt x="3454229" y="71436"/>
                </a:moveTo>
                <a:lnTo>
                  <a:pt x="3489143" y="71436"/>
                </a:lnTo>
                <a:cubicBezTo>
                  <a:pt x="3493964" y="71436"/>
                  <a:pt x="3497872" y="74317"/>
                  <a:pt x="3497872" y="77871"/>
                </a:cubicBezTo>
                <a:lnTo>
                  <a:pt x="3497872" y="394491"/>
                </a:lnTo>
                <a:cubicBezTo>
                  <a:pt x="3497872" y="398045"/>
                  <a:pt x="3493964" y="400926"/>
                  <a:pt x="3489143" y="400926"/>
                </a:cubicBezTo>
                <a:lnTo>
                  <a:pt x="3454229" y="400926"/>
                </a:lnTo>
                <a:cubicBezTo>
                  <a:pt x="3449407" y="400926"/>
                  <a:pt x="3445501" y="398045"/>
                  <a:pt x="3445501" y="394491"/>
                </a:cubicBezTo>
                <a:lnTo>
                  <a:pt x="3445501" y="77871"/>
                </a:lnTo>
                <a:cubicBezTo>
                  <a:pt x="3445501" y="74317"/>
                  <a:pt x="3449407" y="71436"/>
                  <a:pt x="3454229" y="71436"/>
                </a:cubicBezTo>
                <a:close/>
                <a:moveTo>
                  <a:pt x="8715904" y="31489"/>
                </a:moveTo>
                <a:lnTo>
                  <a:pt x="8715904" y="131142"/>
                </a:lnTo>
                <a:lnTo>
                  <a:pt x="8774345" y="131142"/>
                </a:lnTo>
                <a:lnTo>
                  <a:pt x="8774345" y="31489"/>
                </a:lnTo>
                <a:close/>
                <a:moveTo>
                  <a:pt x="8655508" y="0"/>
                </a:moveTo>
                <a:lnTo>
                  <a:pt x="8837817" y="0"/>
                </a:lnTo>
                <a:lnTo>
                  <a:pt x="8847400" y="456188"/>
                </a:lnTo>
                <a:lnTo>
                  <a:pt x="8648910" y="454680"/>
                </a:lnTo>
                <a:cubicBezTo>
                  <a:pt x="8648454" y="303120"/>
                  <a:pt x="8655964" y="151561"/>
                  <a:pt x="8655508" y="0"/>
                </a:cubicBezTo>
                <a:close/>
              </a:path>
            </a:pathLst>
          </a:custGeom>
          <a:solidFill>
            <a:schemeClr val="bg1">
              <a:alpha val="18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51B3261-742E-48EE-A808-3FDC8EEC627D}"/>
              </a:ext>
            </a:extLst>
          </p:cNvPr>
          <p:cNvSpPr/>
          <p:nvPr userDrawn="1"/>
        </p:nvSpPr>
        <p:spPr>
          <a:xfrm>
            <a:off x="0" y="6617110"/>
            <a:ext cx="12192000" cy="2408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5CBC852C-0FB6-451D-80BF-F56A9FFB2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554992"/>
            <a:ext cx="1219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29A1291-EC0B-45C4-A892-93E7BDF5D7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13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FAD1C-314B-4540-B2F4-436B83DF5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7C840D-46E1-40D1-9179-B08ECC578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E3EE0-C863-4B6A-9D3F-E133A449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043E0-8FE3-4978-8E24-462561FCB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E4CEB-1457-4A73-BB8B-95F5DBD6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08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7D943-F4B9-4258-9674-4989E0748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9994D0-057E-4F80-BD21-1539D3A67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491DA3-928E-4DCA-83A5-1A189C1FF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E47A6F-0E12-463A-9900-70E354EE4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4C79FF-A671-41EF-A2C8-BBE0D3296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F38343-9DFA-4AE4-BF20-04314D3EF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896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396625-9EA5-4DB2-A6AB-9C30E71CC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BEC385-AD26-402E-AE8E-1B9EB0630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B02E2A-943E-4B2C-A51C-612F2BA38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E40510-0E67-49D2-AE4D-1498A1C34F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41D6E46-9EAB-475C-906F-D7DA5A2C8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CE6CB5-3305-48F8-9B84-5ED57F06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8568DD-52CC-457B-93A7-DDEDC634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DC8BC1-7C03-4428-8E63-C592509E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2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1F1F6-0402-45DB-981E-11F7276D3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579B41-1B4F-4E8A-8FB8-0A94BF57E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8AD74F0-4C9A-41B9-AC97-BF3499263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CF8AC9-49BA-4219-BB6F-B1E2838D6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1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EA0F9A-2144-4140-88C0-FC686912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BEA3AA7-83ED-4AE2-AAE0-CE13D12C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AC1049-E16F-43E1-B911-05C4AE78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2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2FE60-3CDA-4CD7-BE43-6A2D0279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BCE25-0E15-43E1-A8C2-4F066506B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482FE3-9EE1-43F1-A5F2-54A46D1E3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C3895E-031D-4981-B57C-FA73FEBF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FCD064-F5DD-475A-A2FA-EF62E1B9B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17D14F-9406-4ED3-82AF-4DFFBEC1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25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8E13B-46B3-4412-8E39-05AAC272C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8AC8F13-C63B-4857-B641-9F7B5E5B0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AAEE3D-0F68-47FA-A08A-E39457264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219186-02E4-446D-94C6-EE2AFAF64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4D34D9-2F00-4ABD-AE00-E8F2DEF1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149289-40CD-465C-BCC8-40D87704C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791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0F2E6E-3D21-4DD5-BF9C-23377E15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0F9A52-6D45-4C5E-96A6-A7B377ECD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F8DFC-A109-4B57-AA8E-FFB45C0B8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BFF43-9CB9-4C99-80AD-1048B9EFF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B0DAB4-E70F-414C-A3E1-5960CEC4A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537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10">
            <a:extLst>
              <a:ext uri="{FF2B5EF4-FFF2-40B4-BE49-F238E27FC236}">
                <a16:creationId xmlns:a16="http://schemas.microsoft.com/office/drawing/2014/main" id="{D9B62D3D-6EB4-4C87-97AF-DDA9DF52E9C3}"/>
              </a:ext>
            </a:extLst>
          </p:cNvPr>
          <p:cNvSpPr/>
          <p:nvPr/>
        </p:nvSpPr>
        <p:spPr>
          <a:xfrm>
            <a:off x="483743" y="735648"/>
            <a:ext cx="6023737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400" spc="-150">
                <a:ln>
                  <a:solidFill>
                    <a:schemeClr val="tx2">
                      <a:tint val="1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사업 방향 및 중점 사항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1848A7-C4E3-4F34-A463-3FC5CA5CDF69}"/>
              </a:ext>
            </a:extLst>
          </p:cNvPr>
          <p:cNvSpPr/>
          <p:nvPr/>
        </p:nvSpPr>
        <p:spPr>
          <a:xfrm>
            <a:off x="649804" y="758885"/>
            <a:ext cx="51964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spc="-1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KoPub돋움체 Medium" pitchFamily="2" charset="-127"/>
                <a:ea typeface="KoPub돋움체 Medium" pitchFamily="2" charset="-127"/>
              </a:rPr>
              <a:t>1. CORS</a:t>
            </a:r>
            <a:endParaRPr lang="ko-KR" altLang="en-US" sz="2800" b="1" spc="-1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accent1">
                  <a:lumMod val="7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2D6A2D-D7C4-4901-A811-9C6B646BF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22BB66-C767-8979-112B-26BECAC2DB74}"/>
              </a:ext>
            </a:extLst>
          </p:cNvPr>
          <p:cNvSpPr/>
          <p:nvPr/>
        </p:nvSpPr>
        <p:spPr>
          <a:xfrm>
            <a:off x="649804" y="397093"/>
            <a:ext cx="5691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RUDA DEVELOPERS</a:t>
            </a:r>
            <a:endParaRPr lang="en-US" altLang="ko-KR" sz="1600" i="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7" name="AutoShape 479">
            <a:extLst>
              <a:ext uri="{FF2B5EF4-FFF2-40B4-BE49-F238E27FC236}">
                <a16:creationId xmlns:a16="http://schemas.microsoft.com/office/drawing/2014/main" id="{E590DAAB-88C3-6CCA-AB82-5036B3562B4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6873" y="202334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Access-Control-Allow-Origin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E341C654-D61D-6BD4-BC49-3436C18295FB}"/>
              </a:ext>
            </a:extLst>
          </p:cNvPr>
          <p:cNvGrpSpPr/>
          <p:nvPr/>
        </p:nvGrpSpPr>
        <p:grpSpPr>
          <a:xfrm>
            <a:off x="374664" y="1594948"/>
            <a:ext cx="2075547" cy="4463016"/>
            <a:chOff x="374664" y="1594948"/>
            <a:chExt cx="2075547" cy="4463016"/>
          </a:xfrm>
        </p:grpSpPr>
        <p:sp>
          <p:nvSpPr>
            <p:cNvPr id="5" name="모서리가 둥근 직사각형 561">
              <a:extLst>
                <a:ext uri="{FF2B5EF4-FFF2-40B4-BE49-F238E27FC236}">
                  <a16:creationId xmlns:a16="http://schemas.microsoft.com/office/drawing/2014/main" id="{BA81DC30-8CA6-DCEE-8BD0-28CBBD8F65B1}"/>
                </a:ext>
              </a:extLst>
            </p:cNvPr>
            <p:cNvSpPr/>
            <p:nvPr/>
          </p:nvSpPr>
          <p:spPr>
            <a:xfrm>
              <a:off x="386758" y="1719630"/>
              <a:ext cx="209632" cy="72008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5E0C9B4-4723-7E0B-ABD9-16C3B801471B}"/>
                </a:ext>
              </a:extLst>
            </p:cNvPr>
            <p:cNvSpPr/>
            <p:nvPr/>
          </p:nvSpPr>
          <p:spPr>
            <a:xfrm>
              <a:off x="596391" y="1594948"/>
              <a:ext cx="18538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 latinLnBrk="0"/>
              <a:r>
                <a:rPr lang="en-US" altLang="ko-KR" sz="1200" b="1" spc="-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맑은 고딕"/>
                </a:rPr>
                <a:t>WWW.AAA.COM</a:t>
              </a:r>
              <a:endParaRPr lang="ko-KR" altLang="en-US" sz="1200" b="1" spc="-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맑은 고딕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273AD2AB-CBAB-4FDE-A112-E5137D5EA6CB}"/>
                </a:ext>
              </a:extLst>
            </p:cNvPr>
            <p:cNvSpPr/>
            <p:nvPr/>
          </p:nvSpPr>
          <p:spPr>
            <a:xfrm>
              <a:off x="374664" y="1879919"/>
              <a:ext cx="2075546" cy="4178045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39" name="꺾인 연결선[E] 38">
            <a:extLst>
              <a:ext uri="{FF2B5EF4-FFF2-40B4-BE49-F238E27FC236}">
                <a16:creationId xmlns:a16="http://schemas.microsoft.com/office/drawing/2014/main" id="{97954478-A075-F4B5-E109-FDCBA75B9AD7}"/>
              </a:ext>
            </a:extLst>
          </p:cNvPr>
          <p:cNvCxnSpPr>
            <a:cxnSpLocks/>
            <a:stCxn id="70" idx="1"/>
            <a:endCxn id="58" idx="1"/>
          </p:cNvCxnSpPr>
          <p:nvPr/>
        </p:nvCxnSpPr>
        <p:spPr>
          <a:xfrm>
            <a:off x="2229854" y="2199708"/>
            <a:ext cx="1275294" cy="23658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A2A18152-44D2-DB0B-7711-7596B74D9C28}"/>
              </a:ext>
            </a:extLst>
          </p:cNvPr>
          <p:cNvGrpSpPr/>
          <p:nvPr/>
        </p:nvGrpSpPr>
        <p:grpSpPr>
          <a:xfrm>
            <a:off x="3505148" y="1594948"/>
            <a:ext cx="2075547" cy="1397726"/>
            <a:chOff x="374664" y="1594948"/>
            <a:chExt cx="2075547" cy="1397726"/>
          </a:xfrm>
        </p:grpSpPr>
        <p:sp>
          <p:nvSpPr>
            <p:cNvPr id="55" name="모서리가 둥근 직사각형 561">
              <a:extLst>
                <a:ext uri="{FF2B5EF4-FFF2-40B4-BE49-F238E27FC236}">
                  <a16:creationId xmlns:a16="http://schemas.microsoft.com/office/drawing/2014/main" id="{B39C760A-7F54-8B12-DB14-271F6C012C7A}"/>
                </a:ext>
              </a:extLst>
            </p:cNvPr>
            <p:cNvSpPr/>
            <p:nvPr/>
          </p:nvSpPr>
          <p:spPr>
            <a:xfrm>
              <a:off x="386758" y="1719630"/>
              <a:ext cx="209632" cy="72008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F4724A23-2789-9941-CAEC-2A671016452E}"/>
                </a:ext>
              </a:extLst>
            </p:cNvPr>
            <p:cNvSpPr/>
            <p:nvPr/>
          </p:nvSpPr>
          <p:spPr>
            <a:xfrm>
              <a:off x="596391" y="1594948"/>
              <a:ext cx="18538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 latinLnBrk="0"/>
              <a:r>
                <a:rPr lang="en-US" altLang="ko-KR" sz="1200" b="1" spc="-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맑은 고딕"/>
                </a:rPr>
                <a:t>API.BBB.COM</a:t>
              </a:r>
              <a:endParaRPr lang="ko-KR" altLang="en-US" sz="1200" b="1" spc="-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맑은 고딕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75AEB4D1-9CAE-975F-D30E-306A3D28689F}"/>
                </a:ext>
              </a:extLst>
            </p:cNvPr>
            <p:cNvSpPr/>
            <p:nvPr/>
          </p:nvSpPr>
          <p:spPr>
            <a:xfrm>
              <a:off x="374664" y="1879920"/>
              <a:ext cx="2075546" cy="1112754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CEF026E1-468B-4FBB-4D57-12C244F9DCF3}"/>
              </a:ext>
            </a:extLst>
          </p:cNvPr>
          <p:cNvGrpSpPr/>
          <p:nvPr/>
        </p:nvGrpSpPr>
        <p:grpSpPr>
          <a:xfrm>
            <a:off x="3505148" y="3356751"/>
            <a:ext cx="2075547" cy="1397726"/>
            <a:chOff x="374664" y="1594948"/>
            <a:chExt cx="2075547" cy="1397726"/>
          </a:xfrm>
        </p:grpSpPr>
        <p:sp>
          <p:nvSpPr>
            <p:cNvPr id="60" name="모서리가 둥근 직사각형 561">
              <a:extLst>
                <a:ext uri="{FF2B5EF4-FFF2-40B4-BE49-F238E27FC236}">
                  <a16:creationId xmlns:a16="http://schemas.microsoft.com/office/drawing/2014/main" id="{A8E1794B-743A-537E-9D81-ECDD609A1743}"/>
                </a:ext>
              </a:extLst>
            </p:cNvPr>
            <p:cNvSpPr/>
            <p:nvPr/>
          </p:nvSpPr>
          <p:spPr>
            <a:xfrm>
              <a:off x="386758" y="1719630"/>
              <a:ext cx="209632" cy="72008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B7662E68-303B-F9EF-1F33-EA7FE7D888FC}"/>
                </a:ext>
              </a:extLst>
            </p:cNvPr>
            <p:cNvSpPr/>
            <p:nvPr/>
          </p:nvSpPr>
          <p:spPr>
            <a:xfrm>
              <a:off x="596391" y="1594948"/>
              <a:ext cx="18538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 latinLnBrk="0"/>
              <a:r>
                <a:rPr lang="en-US" altLang="ko-KR" sz="1200" b="1" spc="-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맑은 고딕"/>
                </a:rPr>
                <a:t>API.CCC.COM</a:t>
              </a:r>
              <a:endParaRPr lang="ko-KR" altLang="en-US" sz="1200" b="1" spc="-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맑은 고딕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2EFF5E9-8112-DF18-882D-FF7A2B6B7C86}"/>
                </a:ext>
              </a:extLst>
            </p:cNvPr>
            <p:cNvSpPr/>
            <p:nvPr/>
          </p:nvSpPr>
          <p:spPr>
            <a:xfrm>
              <a:off x="374664" y="1879920"/>
              <a:ext cx="2075546" cy="1112754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64" name="AutoShape 479">
            <a:extLst>
              <a:ext uri="{FF2B5EF4-FFF2-40B4-BE49-F238E27FC236}">
                <a16:creationId xmlns:a16="http://schemas.microsoft.com/office/drawing/2014/main" id="{927127E5-9257-59A8-ADDB-15005213F8B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6873" y="230175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Access-Control-Allow-Methods</a:t>
            </a:r>
          </a:p>
        </p:txBody>
      </p:sp>
      <p:sp>
        <p:nvSpPr>
          <p:cNvPr id="65" name="AutoShape 479">
            <a:extLst>
              <a:ext uri="{FF2B5EF4-FFF2-40B4-BE49-F238E27FC236}">
                <a16:creationId xmlns:a16="http://schemas.microsoft.com/office/drawing/2014/main" id="{0220D4C9-C103-FC48-1340-0D33EF5086E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6873" y="2595654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Access-Control-Allow-Headers</a:t>
            </a:r>
          </a:p>
        </p:txBody>
      </p:sp>
      <p:sp>
        <p:nvSpPr>
          <p:cNvPr id="66" name="AutoShape 479">
            <a:extLst>
              <a:ext uri="{FF2B5EF4-FFF2-40B4-BE49-F238E27FC236}">
                <a16:creationId xmlns:a16="http://schemas.microsoft.com/office/drawing/2014/main" id="{17B7DADF-B8CB-4D5A-0D5D-D5837DA0177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4662" y="377067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Access-Control-Allow-Origin</a:t>
            </a:r>
          </a:p>
        </p:txBody>
      </p:sp>
      <p:sp>
        <p:nvSpPr>
          <p:cNvPr id="67" name="AutoShape 479">
            <a:extLst>
              <a:ext uri="{FF2B5EF4-FFF2-40B4-BE49-F238E27FC236}">
                <a16:creationId xmlns:a16="http://schemas.microsoft.com/office/drawing/2014/main" id="{44F7BB55-EF11-C725-32E4-F078618F354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4662" y="404908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Access-Control-Allow-Methods</a:t>
            </a:r>
          </a:p>
        </p:txBody>
      </p:sp>
      <p:sp>
        <p:nvSpPr>
          <p:cNvPr id="68" name="AutoShape 479">
            <a:extLst>
              <a:ext uri="{FF2B5EF4-FFF2-40B4-BE49-F238E27FC236}">
                <a16:creationId xmlns:a16="http://schemas.microsoft.com/office/drawing/2014/main" id="{C58CF421-5879-EBCB-3947-9734848EB98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724662" y="4342984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Access-Control-Allow-Headers</a:t>
            </a:r>
          </a:p>
        </p:txBody>
      </p:sp>
      <p:sp>
        <p:nvSpPr>
          <p:cNvPr id="70" name="AutoShape 479">
            <a:extLst>
              <a:ext uri="{FF2B5EF4-FFF2-40B4-BE49-F238E27FC236}">
                <a16:creationId xmlns:a16="http://schemas.microsoft.com/office/drawing/2014/main" id="{E82C1CE4-BC13-10CF-0565-A47CE1D7D48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95019" y="2104703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Http Request</a:t>
            </a:r>
          </a:p>
        </p:txBody>
      </p:sp>
      <p:cxnSp>
        <p:nvCxnSpPr>
          <p:cNvPr id="73" name="꺾인 연결선[E] 72">
            <a:extLst>
              <a:ext uri="{FF2B5EF4-FFF2-40B4-BE49-F238E27FC236}">
                <a16:creationId xmlns:a16="http://schemas.microsoft.com/office/drawing/2014/main" id="{B4FD1F6D-6013-A204-3FDC-DBF9B613CCCE}"/>
              </a:ext>
            </a:extLst>
          </p:cNvPr>
          <p:cNvCxnSpPr>
            <a:cxnSpLocks/>
            <a:stCxn id="70" idx="1"/>
            <a:endCxn id="62" idx="1"/>
          </p:cNvCxnSpPr>
          <p:nvPr/>
        </p:nvCxnSpPr>
        <p:spPr>
          <a:xfrm>
            <a:off x="2229854" y="2199708"/>
            <a:ext cx="1275294" cy="199839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204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10">
            <a:extLst>
              <a:ext uri="{FF2B5EF4-FFF2-40B4-BE49-F238E27FC236}">
                <a16:creationId xmlns:a16="http://schemas.microsoft.com/office/drawing/2014/main" id="{D9B62D3D-6EB4-4C87-97AF-DDA9DF52E9C3}"/>
              </a:ext>
            </a:extLst>
          </p:cNvPr>
          <p:cNvSpPr/>
          <p:nvPr/>
        </p:nvSpPr>
        <p:spPr>
          <a:xfrm>
            <a:off x="483743" y="735648"/>
            <a:ext cx="6023737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400" spc="-150">
                <a:ln>
                  <a:solidFill>
                    <a:schemeClr val="tx2">
                      <a:tint val="1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사업 방향 및 중점 사항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1848A7-C4E3-4F34-A463-3FC5CA5CDF69}"/>
              </a:ext>
            </a:extLst>
          </p:cNvPr>
          <p:cNvSpPr/>
          <p:nvPr/>
        </p:nvSpPr>
        <p:spPr>
          <a:xfrm>
            <a:off x="649804" y="758885"/>
            <a:ext cx="51964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spc="-1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KoPub돋움체 Medium" pitchFamily="2" charset="-127"/>
                <a:ea typeface="KoPub돋움체 Medium" pitchFamily="2" charset="-127"/>
              </a:rPr>
              <a:t>2. React Virtual DOM</a:t>
            </a:r>
            <a:endParaRPr lang="ko-KR" altLang="en-US" sz="2800" b="1" spc="-1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accent1">
                  <a:lumMod val="7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2D6A2D-D7C4-4901-A811-9C6B646BF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22BB66-C767-8979-112B-26BECAC2DB74}"/>
              </a:ext>
            </a:extLst>
          </p:cNvPr>
          <p:cNvSpPr/>
          <p:nvPr/>
        </p:nvSpPr>
        <p:spPr>
          <a:xfrm>
            <a:off x="649804" y="397093"/>
            <a:ext cx="5691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RUDA DEVELOPERS</a:t>
            </a:r>
            <a:endParaRPr lang="en-US" altLang="ko-KR" sz="1600" i="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" name="AutoShape 479">
            <a:extLst>
              <a:ext uri="{FF2B5EF4-FFF2-40B4-BE49-F238E27FC236}">
                <a16:creationId xmlns:a16="http://schemas.microsoft.com/office/drawing/2014/main" id="{FB05BA15-7357-0993-051B-6C1C9F95CFF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8374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kern="0" dirty="0">
                <a:latin typeface="+mn-ea"/>
              </a:rPr>
              <a:t>State or Prop Update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AutoShape 479">
            <a:extLst>
              <a:ext uri="{FF2B5EF4-FFF2-40B4-BE49-F238E27FC236}">
                <a16:creationId xmlns:a16="http://schemas.microsoft.com/office/drawing/2014/main" id="{134E4E97-5309-E54A-3B5E-F706FD0AAD5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84306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UI Rendering</a:t>
            </a:r>
          </a:p>
        </p:txBody>
      </p:sp>
      <p:sp>
        <p:nvSpPr>
          <p:cNvPr id="9" name="AutoShape 479">
            <a:extLst>
              <a:ext uri="{FF2B5EF4-FFF2-40B4-BE49-F238E27FC236}">
                <a16:creationId xmlns:a16="http://schemas.microsoft.com/office/drawing/2014/main" id="{6ADDDEFD-CC57-EE0F-0FE9-9EF96B78BCE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0238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Create Virtual DOM Tree</a:t>
            </a:r>
          </a:p>
        </p:txBody>
      </p:sp>
      <p:sp>
        <p:nvSpPr>
          <p:cNvPr id="10" name="AutoShape 479">
            <a:extLst>
              <a:ext uri="{FF2B5EF4-FFF2-40B4-BE49-F238E27FC236}">
                <a16:creationId xmlns:a16="http://schemas.microsoft.com/office/drawing/2014/main" id="{CF59C88E-F4F6-2B01-D126-AED082B7647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Diffing</a:t>
            </a:r>
          </a:p>
        </p:txBody>
      </p:sp>
      <p:sp>
        <p:nvSpPr>
          <p:cNvPr id="11" name="AutoShape 479">
            <a:extLst>
              <a:ext uri="{FF2B5EF4-FFF2-40B4-BE49-F238E27FC236}">
                <a16:creationId xmlns:a16="http://schemas.microsoft.com/office/drawing/2014/main" id="{C8041804-DF08-9EF3-016B-7B62BE074A2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921022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Reconciliation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A7180FC-5A6F-60AA-2259-24F1617D470B}"/>
              </a:ext>
            </a:extLst>
          </p:cNvPr>
          <p:cNvCxnSpPr>
            <a:cxnSpLocks/>
            <a:stCxn id="2" idx="1"/>
            <a:endCxn id="8" idx="3"/>
          </p:cNvCxnSpPr>
          <p:nvPr/>
        </p:nvCxnSpPr>
        <p:spPr>
          <a:xfrm>
            <a:off x="211857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BD96F1D-CE9F-D3AD-362C-E8CC6FB0DBFB}"/>
              </a:ext>
            </a:extLst>
          </p:cNvPr>
          <p:cNvCxnSpPr>
            <a:cxnSpLocks/>
            <a:endCxn id="9" idx="3"/>
          </p:cNvCxnSpPr>
          <p:nvPr/>
        </p:nvCxnSpPr>
        <p:spPr>
          <a:xfrm>
            <a:off x="447789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8E86387-FE9E-9BC7-56C3-B8C51D720719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>
            <a:off x="9196538" y="1736571"/>
            <a:ext cx="724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0579E38-B1DE-6E3E-C6B9-5451350EE0D0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683721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utoShape 479">
            <a:extLst>
              <a:ext uri="{FF2B5EF4-FFF2-40B4-BE49-F238E27FC236}">
                <a16:creationId xmlns:a16="http://schemas.microsoft.com/office/drawing/2014/main" id="{B0E3E8B6-87FD-3484-57BC-772CAF5F2A9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843063" y="4075092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UI Rendering</a:t>
            </a:r>
          </a:p>
        </p:txBody>
      </p:sp>
      <p:sp>
        <p:nvSpPr>
          <p:cNvPr id="29" name="AutoShape 479">
            <a:extLst>
              <a:ext uri="{FF2B5EF4-FFF2-40B4-BE49-F238E27FC236}">
                <a16:creationId xmlns:a16="http://schemas.microsoft.com/office/drawing/2014/main" id="{D6BF10F7-6337-9A78-B295-3A306C2934A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02383" y="4075092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Create Virtual DOM Tree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0DE00DC-E82B-3A57-6671-6F10FD6AAE08}"/>
              </a:ext>
            </a:extLst>
          </p:cNvPr>
          <p:cNvCxnSpPr>
            <a:cxnSpLocks/>
            <a:endCxn id="29" idx="3"/>
          </p:cNvCxnSpPr>
          <p:nvPr/>
        </p:nvCxnSpPr>
        <p:spPr>
          <a:xfrm>
            <a:off x="4477898" y="4170097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utoShape 479">
            <a:extLst>
              <a:ext uri="{FF2B5EF4-FFF2-40B4-BE49-F238E27FC236}">
                <a16:creationId xmlns:a16="http://schemas.microsoft.com/office/drawing/2014/main" id="{7B689B52-7714-9965-7CF6-0FAF639494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558214" y="2300432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0" name="꺾인 연결선[E] 49">
            <a:extLst>
              <a:ext uri="{FF2B5EF4-FFF2-40B4-BE49-F238E27FC236}">
                <a16:creationId xmlns:a16="http://schemas.microsoft.com/office/drawing/2014/main" id="{0A0B41BC-B90D-0C22-77F9-5592B587137A}"/>
              </a:ext>
            </a:extLst>
          </p:cNvPr>
          <p:cNvCxnSpPr>
            <a:cxnSpLocks/>
            <a:stCxn id="2" idx="2"/>
            <a:endCxn id="28" idx="3"/>
          </p:cNvCxnSpPr>
          <p:nvPr/>
        </p:nvCxnSpPr>
        <p:spPr>
          <a:xfrm rot="16200000" flipH="1">
            <a:off x="902850" y="2229884"/>
            <a:ext cx="2338522" cy="15419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AutoShape 479">
            <a:extLst>
              <a:ext uri="{FF2B5EF4-FFF2-40B4-BE49-F238E27FC236}">
                <a16:creationId xmlns:a16="http://schemas.microsoft.com/office/drawing/2014/main" id="{CAAB8817-3092-76D2-2443-C2817682E10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4" y="277025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AutoShape 479">
            <a:extLst>
              <a:ext uri="{FF2B5EF4-FFF2-40B4-BE49-F238E27FC236}">
                <a16:creationId xmlns:a16="http://schemas.microsoft.com/office/drawing/2014/main" id="{087133A3-B835-1BEB-868D-3067CE60CD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4" y="3241212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6DBB36C7-478F-387B-FF12-DA6BB5730425}"/>
              </a:ext>
            </a:extLst>
          </p:cNvPr>
          <p:cNvCxnSpPr>
            <a:cxnSpLocks/>
            <a:stCxn id="48" idx="2"/>
            <a:endCxn id="53" idx="3"/>
          </p:cNvCxnSpPr>
          <p:nvPr/>
        </p:nvCxnSpPr>
        <p:spPr>
          <a:xfrm rot="16200000" flipH="1">
            <a:off x="5951429" y="2558812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[E] 73">
            <a:extLst>
              <a:ext uri="{FF2B5EF4-FFF2-40B4-BE49-F238E27FC236}">
                <a16:creationId xmlns:a16="http://schemas.microsoft.com/office/drawing/2014/main" id="{A0BFDF7B-901E-7A60-E916-756812D2C9CD}"/>
              </a:ext>
            </a:extLst>
          </p:cNvPr>
          <p:cNvCxnSpPr>
            <a:cxnSpLocks/>
            <a:stCxn id="48" idx="2"/>
            <a:endCxn id="56" idx="3"/>
          </p:cNvCxnSpPr>
          <p:nvPr/>
        </p:nvCxnSpPr>
        <p:spPr>
          <a:xfrm rot="16200000" flipH="1">
            <a:off x="5715949" y="2794292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utoShape 479">
            <a:extLst>
              <a:ext uri="{FF2B5EF4-FFF2-40B4-BE49-F238E27FC236}">
                <a16:creationId xmlns:a16="http://schemas.microsoft.com/office/drawing/2014/main" id="{88604CB7-D6EA-EA86-808E-3F61D277A98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558210" y="479424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8" name="AutoShape 479">
            <a:extLst>
              <a:ext uri="{FF2B5EF4-FFF2-40B4-BE49-F238E27FC236}">
                <a16:creationId xmlns:a16="http://schemas.microsoft.com/office/drawing/2014/main" id="{A47E1E2E-103D-918E-BAA0-51B1D60A81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0" y="526406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9" name="AutoShape 479">
            <a:extLst>
              <a:ext uri="{FF2B5EF4-FFF2-40B4-BE49-F238E27FC236}">
                <a16:creationId xmlns:a16="http://schemas.microsoft.com/office/drawing/2014/main" id="{B12CB077-9529-E806-66D6-EE9D70BD357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0" y="573502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0" name="꺾인 연결선[E] 79">
            <a:extLst>
              <a:ext uri="{FF2B5EF4-FFF2-40B4-BE49-F238E27FC236}">
                <a16:creationId xmlns:a16="http://schemas.microsoft.com/office/drawing/2014/main" id="{0936DE2C-50F2-F046-DF6E-EA50C14AFE44}"/>
              </a:ext>
            </a:extLst>
          </p:cNvPr>
          <p:cNvCxnSpPr>
            <a:cxnSpLocks/>
            <a:stCxn id="77" idx="2"/>
            <a:endCxn id="78" idx="3"/>
          </p:cNvCxnSpPr>
          <p:nvPr/>
        </p:nvCxnSpPr>
        <p:spPr>
          <a:xfrm rot="16200000" flipH="1">
            <a:off x="5951425" y="5052624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꺾인 연결선[E] 80">
            <a:extLst>
              <a:ext uri="{FF2B5EF4-FFF2-40B4-BE49-F238E27FC236}">
                <a16:creationId xmlns:a16="http://schemas.microsoft.com/office/drawing/2014/main" id="{CCE6B206-589C-51E8-C094-7446AD46B038}"/>
              </a:ext>
            </a:extLst>
          </p:cNvPr>
          <p:cNvCxnSpPr>
            <a:cxnSpLocks/>
            <a:stCxn id="77" idx="2"/>
            <a:endCxn id="79" idx="3"/>
          </p:cNvCxnSpPr>
          <p:nvPr/>
        </p:nvCxnSpPr>
        <p:spPr>
          <a:xfrm rot="16200000" flipH="1">
            <a:off x="5715945" y="5288104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AutoShape 479">
            <a:extLst>
              <a:ext uri="{FF2B5EF4-FFF2-40B4-BE49-F238E27FC236}">
                <a16:creationId xmlns:a16="http://schemas.microsoft.com/office/drawing/2014/main" id="{DE3DD006-16ED-6D63-810E-F6CA2DE7BD0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896197" y="230196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3" name="AutoShape 479">
            <a:extLst>
              <a:ext uri="{FF2B5EF4-FFF2-40B4-BE49-F238E27FC236}">
                <a16:creationId xmlns:a16="http://schemas.microsoft.com/office/drawing/2014/main" id="{3059D12A-B44A-68CC-3BA2-D6B77E89762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2771786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4" name="AutoShape 479">
            <a:extLst>
              <a:ext uri="{FF2B5EF4-FFF2-40B4-BE49-F238E27FC236}">
                <a16:creationId xmlns:a16="http://schemas.microsoft.com/office/drawing/2014/main" id="{461CF891-A725-795B-AC18-A567515C898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324274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5" name="꺾인 연결선[E] 84">
            <a:extLst>
              <a:ext uri="{FF2B5EF4-FFF2-40B4-BE49-F238E27FC236}">
                <a16:creationId xmlns:a16="http://schemas.microsoft.com/office/drawing/2014/main" id="{6E5762E9-E85A-5FFA-B9ED-CDD893EC35A7}"/>
              </a:ext>
            </a:extLst>
          </p:cNvPr>
          <p:cNvCxnSpPr>
            <a:cxnSpLocks/>
            <a:stCxn id="82" idx="2"/>
            <a:endCxn id="83" idx="3"/>
          </p:cNvCxnSpPr>
          <p:nvPr/>
        </p:nvCxnSpPr>
        <p:spPr>
          <a:xfrm rot="16200000" flipH="1">
            <a:off x="10289412" y="2560345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[E] 85">
            <a:extLst>
              <a:ext uri="{FF2B5EF4-FFF2-40B4-BE49-F238E27FC236}">
                <a16:creationId xmlns:a16="http://schemas.microsoft.com/office/drawing/2014/main" id="{DDA0F099-0A84-13B0-67BB-AC7259974AEA}"/>
              </a:ext>
            </a:extLst>
          </p:cNvPr>
          <p:cNvCxnSpPr>
            <a:cxnSpLocks/>
            <a:stCxn id="82" idx="2"/>
            <a:endCxn id="84" idx="3"/>
          </p:cNvCxnSpPr>
          <p:nvPr/>
        </p:nvCxnSpPr>
        <p:spPr>
          <a:xfrm rot="16200000" flipH="1">
            <a:off x="10053932" y="2795825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3A301251-7B55-DFB3-FB0A-E4D86FE1184B}"/>
              </a:ext>
            </a:extLst>
          </p:cNvPr>
          <p:cNvCxnSpPr>
            <a:cxnSpLocks/>
            <a:stCxn id="48" idx="1"/>
            <a:endCxn id="82" idx="3"/>
          </p:cNvCxnSpPr>
          <p:nvPr/>
        </p:nvCxnSpPr>
        <p:spPr>
          <a:xfrm>
            <a:off x="6481386" y="2395437"/>
            <a:ext cx="3414811" cy="1533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AutoShape 479">
            <a:extLst>
              <a:ext uri="{FF2B5EF4-FFF2-40B4-BE49-F238E27FC236}">
                <a16:creationId xmlns:a16="http://schemas.microsoft.com/office/drawing/2014/main" id="{C5F3D696-9367-FEDF-87B0-7BB094E79D4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407592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Diffing</a:t>
            </a:r>
          </a:p>
        </p:txBody>
      </p:sp>
      <p:sp>
        <p:nvSpPr>
          <p:cNvPr id="91" name="AutoShape 479">
            <a:extLst>
              <a:ext uri="{FF2B5EF4-FFF2-40B4-BE49-F238E27FC236}">
                <a16:creationId xmlns:a16="http://schemas.microsoft.com/office/drawing/2014/main" id="{C70CDF9F-2068-8321-779D-D0CFD06D98B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921022" y="407592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Reconciliation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88A7C855-A3D1-D68D-FF8E-8F66BB18E477}"/>
              </a:ext>
            </a:extLst>
          </p:cNvPr>
          <p:cNvCxnSpPr>
            <a:cxnSpLocks/>
            <a:stCxn id="90" idx="1"/>
            <a:endCxn id="91" idx="3"/>
          </p:cNvCxnSpPr>
          <p:nvPr/>
        </p:nvCxnSpPr>
        <p:spPr>
          <a:xfrm>
            <a:off x="9196538" y="4170933"/>
            <a:ext cx="724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989F9C68-137C-21B8-203E-7540464A62BE}"/>
              </a:ext>
            </a:extLst>
          </p:cNvPr>
          <p:cNvCxnSpPr>
            <a:cxnSpLocks/>
            <a:stCxn id="29" idx="1"/>
            <a:endCxn id="90" idx="3"/>
          </p:cNvCxnSpPr>
          <p:nvPr/>
        </p:nvCxnSpPr>
        <p:spPr>
          <a:xfrm>
            <a:off x="6837218" y="4170097"/>
            <a:ext cx="724485" cy="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AutoShape 479">
            <a:extLst>
              <a:ext uri="{FF2B5EF4-FFF2-40B4-BE49-F238E27FC236}">
                <a16:creationId xmlns:a16="http://schemas.microsoft.com/office/drawing/2014/main" id="{6799C450-538C-F730-CFCF-8CB94A92286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4794243"/>
            <a:ext cx="923172" cy="19000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7" name="AutoShape 479">
            <a:extLst>
              <a:ext uri="{FF2B5EF4-FFF2-40B4-BE49-F238E27FC236}">
                <a16:creationId xmlns:a16="http://schemas.microsoft.com/office/drawing/2014/main" id="{65D524F5-A391-7E3B-2E20-EA83F87B4A5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261363" y="5264064"/>
            <a:ext cx="923172" cy="19000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8" name="AutoShape 479">
            <a:extLst>
              <a:ext uri="{FF2B5EF4-FFF2-40B4-BE49-F238E27FC236}">
                <a16:creationId xmlns:a16="http://schemas.microsoft.com/office/drawing/2014/main" id="{CECDB6F7-F0C1-CBED-4470-B267CF8D10B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261363" y="573502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99" name="꺾인 연결선[E] 98">
            <a:extLst>
              <a:ext uri="{FF2B5EF4-FFF2-40B4-BE49-F238E27FC236}">
                <a16:creationId xmlns:a16="http://schemas.microsoft.com/office/drawing/2014/main" id="{277D6F42-510B-1DF6-DAE6-0379075C5F59}"/>
              </a:ext>
            </a:extLst>
          </p:cNvPr>
          <p:cNvCxnSpPr>
            <a:cxnSpLocks/>
            <a:stCxn id="96" idx="2"/>
            <a:endCxn id="97" idx="3"/>
          </p:cNvCxnSpPr>
          <p:nvPr/>
        </p:nvCxnSpPr>
        <p:spPr>
          <a:xfrm rot="16200000" flipH="1">
            <a:off x="7954918" y="5052623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꺾인 연결선[E] 99">
            <a:extLst>
              <a:ext uri="{FF2B5EF4-FFF2-40B4-BE49-F238E27FC236}">
                <a16:creationId xmlns:a16="http://schemas.microsoft.com/office/drawing/2014/main" id="{56A8E590-9D9A-455A-A68B-1971799F7F74}"/>
              </a:ext>
            </a:extLst>
          </p:cNvPr>
          <p:cNvCxnSpPr>
            <a:cxnSpLocks/>
            <a:stCxn id="96" idx="2"/>
            <a:endCxn id="98" idx="3"/>
          </p:cNvCxnSpPr>
          <p:nvPr/>
        </p:nvCxnSpPr>
        <p:spPr>
          <a:xfrm rot="16200000" flipH="1">
            <a:off x="7719438" y="5288103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AutoShape 479">
            <a:extLst>
              <a:ext uri="{FF2B5EF4-FFF2-40B4-BE49-F238E27FC236}">
                <a16:creationId xmlns:a16="http://schemas.microsoft.com/office/drawing/2014/main" id="{46662581-721E-8255-BFB1-8B600C6FE08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896197" y="479424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2" name="AutoShape 479">
            <a:extLst>
              <a:ext uri="{FF2B5EF4-FFF2-40B4-BE49-F238E27FC236}">
                <a16:creationId xmlns:a16="http://schemas.microsoft.com/office/drawing/2014/main" id="{BD18ACA2-DA4F-92FD-475A-30F6D0A6841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526406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3" name="AutoShape 479">
            <a:extLst>
              <a:ext uri="{FF2B5EF4-FFF2-40B4-BE49-F238E27FC236}">
                <a16:creationId xmlns:a16="http://schemas.microsoft.com/office/drawing/2014/main" id="{9EF8E402-3D8D-7016-BF0A-702467DF2C0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573502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104" name="꺾인 연결선[E] 103">
            <a:extLst>
              <a:ext uri="{FF2B5EF4-FFF2-40B4-BE49-F238E27FC236}">
                <a16:creationId xmlns:a16="http://schemas.microsoft.com/office/drawing/2014/main" id="{186D7FC3-F4D7-1220-F3F9-EF828D919FF3}"/>
              </a:ext>
            </a:extLst>
          </p:cNvPr>
          <p:cNvCxnSpPr>
            <a:cxnSpLocks/>
            <a:stCxn id="101" idx="2"/>
            <a:endCxn id="102" idx="3"/>
          </p:cNvCxnSpPr>
          <p:nvPr/>
        </p:nvCxnSpPr>
        <p:spPr>
          <a:xfrm rot="16200000" flipH="1">
            <a:off x="10289412" y="5052623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[E] 104">
            <a:extLst>
              <a:ext uri="{FF2B5EF4-FFF2-40B4-BE49-F238E27FC236}">
                <a16:creationId xmlns:a16="http://schemas.microsoft.com/office/drawing/2014/main" id="{A8D27DBB-5E03-65E0-1DD6-88A7C704EDA2}"/>
              </a:ext>
            </a:extLst>
          </p:cNvPr>
          <p:cNvCxnSpPr>
            <a:cxnSpLocks/>
            <a:stCxn id="101" idx="2"/>
            <a:endCxn id="103" idx="3"/>
          </p:cNvCxnSpPr>
          <p:nvPr/>
        </p:nvCxnSpPr>
        <p:spPr>
          <a:xfrm rot="16200000" flipH="1">
            <a:off x="10053932" y="5288103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C2233124-CC77-D362-4025-81E18679085D}"/>
              </a:ext>
            </a:extLst>
          </p:cNvPr>
          <p:cNvCxnSpPr>
            <a:cxnSpLocks/>
            <a:stCxn id="98" idx="1"/>
            <a:endCxn id="103" idx="3"/>
          </p:cNvCxnSpPr>
          <p:nvPr/>
        </p:nvCxnSpPr>
        <p:spPr>
          <a:xfrm>
            <a:off x="9184535" y="5830028"/>
            <a:ext cx="1411322" cy="0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605ACB2E-13BB-8923-6057-5657981ED676}"/>
              </a:ext>
            </a:extLst>
          </p:cNvPr>
          <p:cNvSpPr txBox="1"/>
          <p:nvPr/>
        </p:nvSpPr>
        <p:spPr>
          <a:xfrm>
            <a:off x="2297688" y="175632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①</a:t>
            </a:r>
            <a:endParaRPr kumimoji="1" lang="ko-Kore-KR" altLang="en-US" sz="1200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FE43108-5B41-5174-5D21-2BE1E8FA504A}"/>
              </a:ext>
            </a:extLst>
          </p:cNvPr>
          <p:cNvSpPr txBox="1"/>
          <p:nvPr/>
        </p:nvSpPr>
        <p:spPr>
          <a:xfrm>
            <a:off x="1327866" y="1991849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②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8097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4622</TotalTime>
  <Words>119</Words>
  <Application>Microsoft Macintosh PowerPoint</Application>
  <PresentationFormat>와이드스크린</PresentationFormat>
  <Paragraphs>44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KoPub돋움체 Medium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이상민</dc:creator>
  <cp:lastModifiedBy>이상진</cp:lastModifiedBy>
  <cp:revision>415</cp:revision>
  <cp:lastPrinted>2021-06-09T01:40:13Z</cp:lastPrinted>
  <dcterms:created xsi:type="dcterms:W3CDTF">2019-08-27T04:26:12Z</dcterms:created>
  <dcterms:modified xsi:type="dcterms:W3CDTF">2023-06-25T07:05:51Z</dcterms:modified>
</cp:coreProperties>
</file>

<file path=docProps/thumbnail.jpeg>
</file>